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1" r:id="rId3"/>
    <p:sldId id="259" r:id="rId4"/>
    <p:sldId id="260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132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F18A87-F877-4669-978A-A3342AD34E1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FFBB10E4-D299-4C7A-A8D9-78F8C970C48D}">
      <dgm:prSet phldrT="[טקסט]" custT="1"/>
      <dgm:spPr/>
      <dgm:t>
        <a:bodyPr/>
        <a:lstStyle/>
        <a:p>
          <a:pPr rtl="1"/>
          <a:r>
            <a:rPr lang="he-IL" sz="1400" dirty="0" smtClean="0">
              <a:solidFill>
                <a:schemeClr val="tx1"/>
              </a:solidFill>
            </a:rPr>
            <a:t>תיאום ציפיות</a:t>
          </a:r>
          <a:endParaRPr lang="he-IL" sz="1400" dirty="0">
            <a:solidFill>
              <a:schemeClr val="tx1"/>
            </a:solidFill>
          </a:endParaRPr>
        </a:p>
      </dgm:t>
    </dgm:pt>
    <dgm:pt modelId="{672AE6AE-267C-4B08-A20E-F17D97FDDB7A}" type="parTrans" cxnId="{5240BC1E-6E63-4FCB-A951-98F725D73221}">
      <dgm:prSet/>
      <dgm:spPr/>
      <dgm:t>
        <a:bodyPr/>
        <a:lstStyle/>
        <a:p>
          <a:pPr rtl="1"/>
          <a:endParaRPr lang="he-IL"/>
        </a:p>
      </dgm:t>
    </dgm:pt>
    <dgm:pt modelId="{95A6BB5B-8FB5-404B-B3B4-905199D26BC5}" type="sibTrans" cxnId="{5240BC1E-6E63-4FCB-A951-98F725D73221}">
      <dgm:prSet/>
      <dgm:spPr/>
      <dgm:t>
        <a:bodyPr/>
        <a:lstStyle/>
        <a:p>
          <a:pPr rtl="1"/>
          <a:endParaRPr lang="he-IL"/>
        </a:p>
      </dgm:t>
    </dgm:pt>
    <dgm:pt modelId="{ECEC7EE4-40D3-4878-AA91-AC64A0861A52}">
      <dgm:prSet phldrT="[טקסט]" custT="1"/>
      <dgm:spPr/>
      <dgm:t>
        <a:bodyPr/>
        <a:lstStyle/>
        <a:p>
          <a:pPr rtl="1"/>
          <a:r>
            <a:rPr lang="he-IL" sz="1400" dirty="0" smtClean="0">
              <a:solidFill>
                <a:schemeClr val="tx1"/>
              </a:solidFill>
            </a:rPr>
            <a:t>תיאום טלפוני של פרטים טכניים ותיאום ציפיות ראשוני מול הלקוח/ה</a:t>
          </a:r>
          <a:endParaRPr lang="he-IL" sz="1400" dirty="0">
            <a:solidFill>
              <a:schemeClr val="tx1"/>
            </a:solidFill>
          </a:endParaRPr>
        </a:p>
      </dgm:t>
    </dgm:pt>
    <dgm:pt modelId="{243DA5B1-6398-47CE-8BC7-D7EBA7B0811B}" type="parTrans" cxnId="{A20B66D5-1790-4174-A16E-2D2DB8378E86}">
      <dgm:prSet/>
      <dgm:spPr/>
      <dgm:t>
        <a:bodyPr/>
        <a:lstStyle/>
        <a:p>
          <a:pPr rtl="1"/>
          <a:endParaRPr lang="he-IL"/>
        </a:p>
      </dgm:t>
    </dgm:pt>
    <dgm:pt modelId="{F5F4A13D-9269-4462-8F9C-F574BDE8B753}" type="sibTrans" cxnId="{A20B66D5-1790-4174-A16E-2D2DB8378E86}">
      <dgm:prSet/>
      <dgm:spPr/>
      <dgm:t>
        <a:bodyPr/>
        <a:lstStyle/>
        <a:p>
          <a:pPr rtl="1"/>
          <a:endParaRPr lang="he-IL"/>
        </a:p>
      </dgm:t>
    </dgm:pt>
    <dgm:pt modelId="{53566805-97C5-4005-8F52-F115EA211C51}">
      <dgm:prSet phldrT="[טקסט]" custT="1"/>
      <dgm:spPr/>
      <dgm:t>
        <a:bodyPr/>
        <a:lstStyle/>
        <a:p>
          <a:pPr rtl="1"/>
          <a:r>
            <a:rPr lang="he-IL" sz="1400" dirty="0" smtClean="0">
              <a:solidFill>
                <a:schemeClr val="tx1"/>
              </a:solidFill>
            </a:rPr>
            <a:t>כתיבת חומרים</a:t>
          </a:r>
          <a:endParaRPr lang="he-IL" sz="1400" dirty="0">
            <a:solidFill>
              <a:schemeClr val="tx1"/>
            </a:solidFill>
          </a:endParaRPr>
        </a:p>
      </dgm:t>
    </dgm:pt>
    <dgm:pt modelId="{D7B86EEB-F776-49A6-B0DE-1E19DDE1C4AC}" type="parTrans" cxnId="{601E0DD7-E3D8-4407-AB1A-15A5E436C8A8}">
      <dgm:prSet/>
      <dgm:spPr/>
      <dgm:t>
        <a:bodyPr/>
        <a:lstStyle/>
        <a:p>
          <a:pPr rtl="1"/>
          <a:endParaRPr lang="he-IL"/>
        </a:p>
      </dgm:t>
    </dgm:pt>
    <dgm:pt modelId="{8EA9ED42-668B-40EB-BC6E-9727A39C7508}" type="sibTrans" cxnId="{601E0DD7-E3D8-4407-AB1A-15A5E436C8A8}">
      <dgm:prSet/>
      <dgm:spPr/>
      <dgm:t>
        <a:bodyPr/>
        <a:lstStyle/>
        <a:p>
          <a:pPr rtl="1"/>
          <a:endParaRPr lang="he-IL"/>
        </a:p>
      </dgm:t>
    </dgm:pt>
    <dgm:pt modelId="{900106F8-2CD9-4E1F-8489-4DBBC4606358}">
      <dgm:prSet phldrT="[טקסט]" custT="1"/>
      <dgm:spPr/>
      <dgm:t>
        <a:bodyPr/>
        <a:lstStyle/>
        <a:p>
          <a:pPr rtl="1"/>
          <a:r>
            <a:rPr lang="he-IL" sz="1400" dirty="0" smtClean="0">
              <a:solidFill>
                <a:schemeClr val="tx1"/>
              </a:solidFill>
            </a:rPr>
            <a:t>הגדרת מושגים,מיומנויות,מודלים מרכזיים ספציפיים.</a:t>
          </a:r>
          <a:endParaRPr lang="he-IL" sz="1400" dirty="0">
            <a:solidFill>
              <a:schemeClr val="tx1"/>
            </a:solidFill>
          </a:endParaRPr>
        </a:p>
      </dgm:t>
    </dgm:pt>
    <dgm:pt modelId="{EF0529AC-FC2D-4D01-B58E-A74ED7D5E6F0}" type="parTrans" cxnId="{0F72BF8F-CF06-44E2-9655-D9A63522A4C5}">
      <dgm:prSet/>
      <dgm:spPr/>
      <dgm:t>
        <a:bodyPr/>
        <a:lstStyle/>
        <a:p>
          <a:pPr rtl="1"/>
          <a:endParaRPr lang="he-IL"/>
        </a:p>
      </dgm:t>
    </dgm:pt>
    <dgm:pt modelId="{EDD21251-3C67-410E-9285-644E9F52D3CD}" type="sibTrans" cxnId="{0F72BF8F-CF06-44E2-9655-D9A63522A4C5}">
      <dgm:prSet/>
      <dgm:spPr/>
      <dgm:t>
        <a:bodyPr/>
        <a:lstStyle/>
        <a:p>
          <a:pPr rtl="1"/>
          <a:endParaRPr lang="he-IL"/>
        </a:p>
      </dgm:t>
    </dgm:pt>
    <dgm:pt modelId="{ED3133B5-5E3E-49CC-B8BD-CE0A8519EFEE}">
      <dgm:prSet phldrT="[טקסט]" custT="1"/>
      <dgm:spPr/>
      <dgm:t>
        <a:bodyPr/>
        <a:lstStyle/>
        <a:p>
          <a:pPr rtl="1"/>
          <a:r>
            <a:rPr lang="he-IL" sz="1400" dirty="0" smtClean="0">
              <a:solidFill>
                <a:schemeClr val="tx1"/>
              </a:solidFill>
            </a:rPr>
            <a:t>הכנת מטרימה לצוות</a:t>
          </a:r>
          <a:endParaRPr lang="he-IL" sz="1400" dirty="0">
            <a:solidFill>
              <a:schemeClr val="tx1"/>
            </a:solidFill>
          </a:endParaRPr>
        </a:p>
      </dgm:t>
    </dgm:pt>
    <dgm:pt modelId="{7E9670C1-73B5-4CBE-8615-7DC0E2AC1735}" type="parTrans" cxnId="{DF70BECB-E8EC-4DAA-A8CD-37A3ECBD885C}">
      <dgm:prSet/>
      <dgm:spPr/>
      <dgm:t>
        <a:bodyPr/>
        <a:lstStyle/>
        <a:p>
          <a:pPr rtl="1"/>
          <a:endParaRPr lang="he-IL"/>
        </a:p>
      </dgm:t>
    </dgm:pt>
    <dgm:pt modelId="{B919F2E9-6005-4877-8251-DF615A958308}" type="sibTrans" cxnId="{DF70BECB-E8EC-4DAA-A8CD-37A3ECBD885C}">
      <dgm:prSet/>
      <dgm:spPr/>
      <dgm:t>
        <a:bodyPr/>
        <a:lstStyle/>
        <a:p>
          <a:pPr rtl="1"/>
          <a:endParaRPr lang="he-IL"/>
        </a:p>
      </dgm:t>
    </dgm:pt>
    <dgm:pt modelId="{E2760085-D1E1-4095-9F26-A2934B70E0A5}">
      <dgm:prSet phldrT="[טקסט]" custT="1"/>
      <dgm:spPr/>
      <dgm:t>
        <a:bodyPr/>
        <a:lstStyle/>
        <a:p>
          <a:pPr rtl="1"/>
          <a:r>
            <a:rPr lang="he-IL" sz="1400" dirty="0" smtClean="0">
              <a:solidFill>
                <a:schemeClr val="tx1"/>
              </a:solidFill>
            </a:rPr>
            <a:t>שליחה של החומרים לפני הפגישה למנחים ושחקנים</a:t>
          </a:r>
          <a:endParaRPr lang="he-IL" sz="1400" dirty="0">
            <a:solidFill>
              <a:schemeClr val="tx1"/>
            </a:solidFill>
          </a:endParaRPr>
        </a:p>
      </dgm:t>
    </dgm:pt>
    <dgm:pt modelId="{E5217594-2729-4282-A165-2F2407762F88}" type="parTrans" cxnId="{6A6ACADD-61ED-48E3-9A96-91A2F3713AFF}">
      <dgm:prSet/>
      <dgm:spPr/>
      <dgm:t>
        <a:bodyPr/>
        <a:lstStyle/>
        <a:p>
          <a:pPr rtl="1"/>
          <a:endParaRPr lang="he-IL"/>
        </a:p>
      </dgm:t>
    </dgm:pt>
    <dgm:pt modelId="{0F73ED0D-67B9-4097-9FCC-24485852B5A4}" type="sibTrans" cxnId="{6A6ACADD-61ED-48E3-9A96-91A2F3713AFF}">
      <dgm:prSet/>
      <dgm:spPr/>
      <dgm:t>
        <a:bodyPr/>
        <a:lstStyle/>
        <a:p>
          <a:pPr rtl="1"/>
          <a:endParaRPr lang="he-IL"/>
        </a:p>
      </dgm:t>
    </dgm:pt>
    <dgm:pt modelId="{C1D36FAB-D657-4947-9014-A1F32DD7B348}">
      <dgm:prSet phldrT="[טקסט]" custT="1"/>
      <dgm:spPr/>
      <dgm:t>
        <a:bodyPr/>
        <a:lstStyle/>
        <a:p>
          <a:pPr rtl="1"/>
          <a:r>
            <a:rPr lang="he-IL" sz="1400" dirty="0" smtClean="0">
              <a:solidFill>
                <a:schemeClr val="tx1"/>
              </a:solidFill>
            </a:rPr>
            <a:t>פגישה-הגדרת מטרות ,דגשים,רעיונות לתרחישים</a:t>
          </a:r>
          <a:endParaRPr lang="he-IL" sz="1400" dirty="0">
            <a:solidFill>
              <a:schemeClr val="tx1"/>
            </a:solidFill>
          </a:endParaRPr>
        </a:p>
      </dgm:t>
    </dgm:pt>
    <dgm:pt modelId="{5DCC8AEE-BCBE-47E3-976A-A16ECDA2BCC1}" type="parTrans" cxnId="{7175FD83-ED63-4260-8408-3E659B24B879}">
      <dgm:prSet/>
      <dgm:spPr/>
    </dgm:pt>
    <dgm:pt modelId="{1429A7AE-F6C9-4ABA-84D5-86B79CDE71C9}" type="sibTrans" cxnId="{7175FD83-ED63-4260-8408-3E659B24B879}">
      <dgm:prSet/>
      <dgm:spPr/>
    </dgm:pt>
    <dgm:pt modelId="{883B04BE-76F4-44F4-B45E-78DA849A97D2}">
      <dgm:prSet phldrT="[טקסט]" custT="1"/>
      <dgm:spPr/>
      <dgm:t>
        <a:bodyPr/>
        <a:lstStyle/>
        <a:p>
          <a:pPr rtl="1"/>
          <a:r>
            <a:rPr lang="he-IL" sz="1400" dirty="0" smtClean="0">
              <a:solidFill>
                <a:schemeClr val="tx1"/>
              </a:solidFill>
            </a:rPr>
            <a:t>כתיבת תרחישים</a:t>
          </a:r>
          <a:endParaRPr lang="he-IL" sz="1400" dirty="0">
            <a:solidFill>
              <a:schemeClr val="tx1"/>
            </a:solidFill>
          </a:endParaRPr>
        </a:p>
      </dgm:t>
    </dgm:pt>
    <dgm:pt modelId="{B178B7E1-FA63-48DD-B0DD-EA03A2926F02}" type="parTrans" cxnId="{684B5432-0180-436F-A73F-B2510DEECA84}">
      <dgm:prSet/>
      <dgm:spPr/>
    </dgm:pt>
    <dgm:pt modelId="{CB23917C-01BC-4EC1-B8F0-CAE57B9BAE10}" type="sibTrans" cxnId="{684B5432-0180-436F-A73F-B2510DEECA84}">
      <dgm:prSet/>
      <dgm:spPr/>
    </dgm:pt>
    <dgm:pt modelId="{D195FAD0-683E-4257-BFF8-5710B003834A}">
      <dgm:prSet phldrT="[טקסט]" custT="1"/>
      <dgm:spPr/>
      <dgm:t>
        <a:bodyPr/>
        <a:lstStyle/>
        <a:p>
          <a:pPr rtl="1"/>
          <a:r>
            <a:rPr lang="he-IL" sz="1400" dirty="0" smtClean="0">
              <a:solidFill>
                <a:schemeClr val="tx1"/>
              </a:solidFill>
            </a:rPr>
            <a:t>כתיבת חומרים למנחים</a:t>
          </a:r>
          <a:endParaRPr lang="he-IL" sz="1400" dirty="0">
            <a:solidFill>
              <a:schemeClr val="tx1"/>
            </a:solidFill>
          </a:endParaRPr>
        </a:p>
      </dgm:t>
    </dgm:pt>
    <dgm:pt modelId="{14F00E16-07C3-4AD2-A587-74A69F06665B}" type="parTrans" cxnId="{17B64FC5-2536-415D-BF9E-A4C3210BCD3E}">
      <dgm:prSet/>
      <dgm:spPr/>
    </dgm:pt>
    <dgm:pt modelId="{43192AB2-3AA1-43E3-8C12-1A705570AE49}" type="sibTrans" cxnId="{17B64FC5-2536-415D-BF9E-A4C3210BCD3E}">
      <dgm:prSet/>
      <dgm:spPr/>
    </dgm:pt>
    <dgm:pt modelId="{18C11B59-B8BB-44BE-B32D-7EEAFACF3FD6}">
      <dgm:prSet phldrT="[טקסט]" custT="1"/>
      <dgm:spPr/>
      <dgm:t>
        <a:bodyPr/>
        <a:lstStyle/>
        <a:p>
          <a:pPr rtl="1"/>
          <a:r>
            <a:rPr lang="he-IL" sz="1400" dirty="0" smtClean="0">
              <a:solidFill>
                <a:schemeClr val="tx1"/>
              </a:solidFill>
            </a:rPr>
            <a:t>כתיבת חומרים לשחקנים</a:t>
          </a:r>
          <a:endParaRPr lang="he-IL" sz="1400" dirty="0">
            <a:solidFill>
              <a:schemeClr val="tx1"/>
            </a:solidFill>
          </a:endParaRPr>
        </a:p>
      </dgm:t>
    </dgm:pt>
    <dgm:pt modelId="{181F4195-7D58-492F-8B68-537E746F7340}" type="parTrans" cxnId="{F3D7EE85-4E06-4570-9F65-38007FEEEA93}">
      <dgm:prSet/>
      <dgm:spPr/>
    </dgm:pt>
    <dgm:pt modelId="{47F230E4-311B-4CD0-9227-418EAFF2DB9A}" type="sibTrans" cxnId="{F3D7EE85-4E06-4570-9F65-38007FEEEA93}">
      <dgm:prSet/>
      <dgm:spPr/>
    </dgm:pt>
    <dgm:pt modelId="{B8E78DF7-A8DF-4713-84E2-9A9275905173}">
      <dgm:prSet phldrT="[טקסט]" custT="1"/>
      <dgm:spPr/>
      <dgm:t>
        <a:bodyPr/>
        <a:lstStyle/>
        <a:p>
          <a:pPr rtl="1"/>
          <a:r>
            <a:rPr lang="he-IL" sz="1400" dirty="0" smtClean="0">
              <a:solidFill>
                <a:schemeClr val="tx1"/>
              </a:solidFill>
            </a:rPr>
            <a:t>הכנת מצגת/סרטונים/קישורים</a:t>
          </a:r>
          <a:endParaRPr lang="he-IL" sz="1400" dirty="0">
            <a:solidFill>
              <a:schemeClr val="tx1"/>
            </a:solidFill>
          </a:endParaRPr>
        </a:p>
      </dgm:t>
    </dgm:pt>
    <dgm:pt modelId="{8C0D6EE5-6632-4B5A-930B-37FC20C1A343}" type="parTrans" cxnId="{544F2FD5-5DDA-421B-81AB-387F7BA30354}">
      <dgm:prSet/>
      <dgm:spPr/>
    </dgm:pt>
    <dgm:pt modelId="{67E9C49C-D1CC-4CE3-9ADB-932BA5759EF2}" type="sibTrans" cxnId="{544F2FD5-5DDA-421B-81AB-387F7BA30354}">
      <dgm:prSet/>
      <dgm:spPr/>
    </dgm:pt>
    <dgm:pt modelId="{2B3DC04E-ECF5-458E-8074-028B8F8E0FCC}">
      <dgm:prSet phldrT="[טקסט]" custT="1"/>
      <dgm:spPr/>
      <dgm:t>
        <a:bodyPr/>
        <a:lstStyle/>
        <a:p>
          <a:pPr rtl="1"/>
          <a:r>
            <a:rPr lang="he-IL" sz="1400" dirty="0" smtClean="0">
              <a:solidFill>
                <a:schemeClr val="tx1"/>
              </a:solidFill>
            </a:rPr>
            <a:t>הכנת מנחים(בפעמים הראשונות-אח"כ רק במקרים מיוחדים)</a:t>
          </a:r>
          <a:endParaRPr lang="he-IL" sz="1400" dirty="0">
            <a:solidFill>
              <a:schemeClr val="tx1"/>
            </a:solidFill>
          </a:endParaRPr>
        </a:p>
      </dgm:t>
    </dgm:pt>
    <dgm:pt modelId="{C271C26F-B7B3-455E-ACFF-F100C7438D3F}" type="parTrans" cxnId="{D23DDA76-47C1-4624-84C7-D051FE5035EF}">
      <dgm:prSet/>
      <dgm:spPr/>
    </dgm:pt>
    <dgm:pt modelId="{224B8C21-ED8B-4306-9899-C3F5BF5BB899}" type="sibTrans" cxnId="{D23DDA76-47C1-4624-84C7-D051FE5035EF}">
      <dgm:prSet/>
      <dgm:spPr/>
    </dgm:pt>
    <dgm:pt modelId="{E971A58E-0199-4483-A4FE-A2549F6A5E77}">
      <dgm:prSet phldrT="[טקסט]" custT="1"/>
      <dgm:spPr/>
      <dgm:t>
        <a:bodyPr/>
        <a:lstStyle/>
        <a:p>
          <a:pPr rtl="1"/>
          <a:r>
            <a:rPr lang="he-IL" sz="1400" dirty="0" smtClean="0">
              <a:solidFill>
                <a:schemeClr val="tx1"/>
              </a:solidFill>
            </a:rPr>
            <a:t>הכנת שחקנים</a:t>
          </a:r>
          <a:endParaRPr lang="he-IL" sz="1400" dirty="0">
            <a:solidFill>
              <a:schemeClr val="tx1"/>
            </a:solidFill>
          </a:endParaRPr>
        </a:p>
      </dgm:t>
    </dgm:pt>
    <dgm:pt modelId="{E41F21D8-03CF-4922-AFE1-D78D68454EDF}" type="parTrans" cxnId="{228FB6CF-72E1-445A-AD62-6DFE1BBF832B}">
      <dgm:prSet/>
      <dgm:spPr/>
    </dgm:pt>
    <dgm:pt modelId="{395541DA-00D8-4926-AD2C-92A4F161744A}" type="sibTrans" cxnId="{228FB6CF-72E1-445A-AD62-6DFE1BBF832B}">
      <dgm:prSet/>
      <dgm:spPr/>
    </dgm:pt>
    <dgm:pt modelId="{89863094-F376-4C0B-BB60-E4E1B15E1D26}">
      <dgm:prSet phldrT="[טקסט]" custT="1"/>
      <dgm:spPr/>
      <dgm:t>
        <a:bodyPr/>
        <a:lstStyle/>
        <a:p>
          <a:pPr rtl="1"/>
          <a:r>
            <a:rPr lang="he-IL" sz="1400" dirty="0" smtClean="0">
              <a:solidFill>
                <a:schemeClr val="tx1"/>
              </a:solidFill>
            </a:rPr>
            <a:t>משוב ומעקב</a:t>
          </a:r>
          <a:endParaRPr lang="he-IL" sz="1400" dirty="0">
            <a:solidFill>
              <a:schemeClr val="tx1"/>
            </a:solidFill>
          </a:endParaRPr>
        </a:p>
      </dgm:t>
    </dgm:pt>
    <dgm:pt modelId="{1532490E-FE6E-41BF-8E0F-573827B2C75B}" type="parTrans" cxnId="{8A42C8F4-EA68-42E3-9D89-5FD12F4834B9}">
      <dgm:prSet/>
      <dgm:spPr/>
    </dgm:pt>
    <dgm:pt modelId="{90C71F37-7ABC-4F1F-8556-938C0DB74165}" type="sibTrans" cxnId="{8A42C8F4-EA68-42E3-9D89-5FD12F4834B9}">
      <dgm:prSet/>
      <dgm:spPr/>
    </dgm:pt>
    <dgm:pt modelId="{E28292AD-CB5A-4507-9B52-ACD2A5A57C39}">
      <dgm:prSet phldrT="[טקסט]" custT="1"/>
      <dgm:spPr/>
      <dgm:t>
        <a:bodyPr/>
        <a:lstStyle/>
        <a:p>
          <a:pPr rtl="1"/>
          <a:r>
            <a:rPr lang="he-IL" sz="1400" dirty="0" smtClean="0">
              <a:solidFill>
                <a:schemeClr val="tx1"/>
              </a:solidFill>
            </a:rPr>
            <a:t>הנחיית סדנה</a:t>
          </a:r>
          <a:endParaRPr lang="he-IL" sz="1400" dirty="0">
            <a:solidFill>
              <a:schemeClr val="tx1"/>
            </a:solidFill>
          </a:endParaRPr>
        </a:p>
      </dgm:t>
    </dgm:pt>
    <dgm:pt modelId="{BDA7EC27-DF30-443B-B2AD-825438C89502}" type="parTrans" cxnId="{6E692BDB-17B9-44F3-8007-B7A05B481A61}">
      <dgm:prSet/>
      <dgm:spPr/>
    </dgm:pt>
    <dgm:pt modelId="{257A0EF6-A70A-46F0-ADE2-F4314FC5FD87}" type="sibTrans" cxnId="{6E692BDB-17B9-44F3-8007-B7A05B481A61}">
      <dgm:prSet/>
      <dgm:spPr/>
    </dgm:pt>
    <dgm:pt modelId="{E09C2377-C347-499D-860C-D969A10279FE}">
      <dgm:prSet custT="1"/>
      <dgm:spPr/>
      <dgm:t>
        <a:bodyPr/>
        <a:lstStyle/>
        <a:p>
          <a:pPr rtl="1"/>
          <a:r>
            <a:rPr lang="he-IL" sz="1400" dirty="0" smtClean="0">
              <a:solidFill>
                <a:schemeClr val="tx1"/>
              </a:solidFill>
            </a:rPr>
            <a:t>הכנת החומרים/החדר/קבלת פנים לפני הסדנה</a:t>
          </a:r>
          <a:endParaRPr lang="he-IL" sz="1400" dirty="0">
            <a:solidFill>
              <a:schemeClr val="tx1"/>
            </a:solidFill>
          </a:endParaRPr>
        </a:p>
      </dgm:t>
    </dgm:pt>
    <dgm:pt modelId="{402E0535-7672-47B0-904B-B61470A52DDA}" type="parTrans" cxnId="{34FAB70A-8053-4278-8648-8DA3E6A381F0}">
      <dgm:prSet/>
      <dgm:spPr/>
    </dgm:pt>
    <dgm:pt modelId="{8CCDB2E0-1C4D-4523-B1B0-98C0440E26C1}" type="sibTrans" cxnId="{34FAB70A-8053-4278-8648-8DA3E6A381F0}">
      <dgm:prSet/>
      <dgm:spPr/>
    </dgm:pt>
    <dgm:pt modelId="{BE687114-9101-4254-9572-21727B146385}">
      <dgm:prSet custT="1"/>
      <dgm:spPr/>
      <dgm:t>
        <a:bodyPr/>
        <a:lstStyle/>
        <a:p>
          <a:pPr rtl="1"/>
          <a:r>
            <a:rPr lang="he-IL" sz="1400" dirty="0" smtClean="0">
              <a:solidFill>
                <a:schemeClr val="tx1"/>
              </a:solidFill>
            </a:rPr>
            <a:t>ניתוח משוב והפקת לקחים</a:t>
          </a:r>
          <a:endParaRPr lang="he-IL" sz="1400" dirty="0">
            <a:solidFill>
              <a:schemeClr val="tx1"/>
            </a:solidFill>
          </a:endParaRPr>
        </a:p>
      </dgm:t>
    </dgm:pt>
    <dgm:pt modelId="{5484BB29-BFB0-44D3-AB05-EF2F8587F6A7}" type="parTrans" cxnId="{31A54EDA-1216-4B4E-A7A3-C55A514FF748}">
      <dgm:prSet/>
      <dgm:spPr/>
    </dgm:pt>
    <dgm:pt modelId="{97C5FCA1-7F73-4B2A-8220-22462A03F627}" type="sibTrans" cxnId="{31A54EDA-1216-4B4E-A7A3-C55A514FF748}">
      <dgm:prSet/>
      <dgm:spPr/>
    </dgm:pt>
    <dgm:pt modelId="{4A8B6ED2-E931-4336-8553-0BB9B816062F}">
      <dgm:prSet custT="1"/>
      <dgm:spPr/>
      <dgm:t>
        <a:bodyPr/>
        <a:lstStyle/>
        <a:p>
          <a:pPr rtl="1"/>
          <a:r>
            <a:rPr lang="he-IL" sz="1400" dirty="0" smtClean="0">
              <a:solidFill>
                <a:schemeClr val="tx1"/>
              </a:solidFill>
            </a:rPr>
            <a:t>חזרה(טלפונית ומייל תודה) למוביל הקבוצה וקבלת רשמים </a:t>
          </a:r>
          <a:r>
            <a:rPr lang="he-IL" sz="1400" dirty="0" err="1" smtClean="0">
              <a:solidFill>
                <a:schemeClr val="tx1"/>
              </a:solidFill>
            </a:rPr>
            <a:t>וחוו"ד</a:t>
          </a:r>
          <a:endParaRPr lang="he-IL" sz="1400" dirty="0">
            <a:solidFill>
              <a:schemeClr val="tx1"/>
            </a:solidFill>
          </a:endParaRPr>
        </a:p>
      </dgm:t>
    </dgm:pt>
    <dgm:pt modelId="{849E55D3-749D-40E3-8AB8-41A3354DF053}" type="parTrans" cxnId="{6190FAFC-1C96-4C83-B346-C44762069EFE}">
      <dgm:prSet/>
      <dgm:spPr/>
    </dgm:pt>
    <dgm:pt modelId="{DB5133D5-1776-4F11-BC14-B9B2032FAAB1}" type="sibTrans" cxnId="{6190FAFC-1C96-4C83-B346-C44762069EFE}">
      <dgm:prSet/>
      <dgm:spPr/>
    </dgm:pt>
    <dgm:pt modelId="{1367CDA1-D389-4B84-A2E6-7B47ACEDF5AB}">
      <dgm:prSet custT="1"/>
      <dgm:spPr/>
      <dgm:t>
        <a:bodyPr/>
        <a:lstStyle/>
        <a:p>
          <a:pPr rtl="1"/>
          <a:endParaRPr lang="he-IL" sz="1400" dirty="0">
            <a:solidFill>
              <a:schemeClr val="tx1"/>
            </a:solidFill>
          </a:endParaRPr>
        </a:p>
      </dgm:t>
    </dgm:pt>
    <dgm:pt modelId="{90DBF4AC-BC63-43A2-B147-879F91673D49}" type="parTrans" cxnId="{38FFF043-85E8-492E-B05F-08740373BF08}">
      <dgm:prSet/>
      <dgm:spPr/>
    </dgm:pt>
    <dgm:pt modelId="{5EC595E3-A7FD-4ACE-9467-25D734515E2B}" type="sibTrans" cxnId="{38FFF043-85E8-492E-B05F-08740373BF08}">
      <dgm:prSet/>
      <dgm:spPr/>
    </dgm:pt>
    <dgm:pt modelId="{338997FF-A112-45E2-9FE5-C66A009104AF}" type="pres">
      <dgm:prSet presAssocID="{F3F18A87-F877-4669-978A-A3342AD34E1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A33537FB-0D1C-46F4-B33D-148F1A98F861}" type="pres">
      <dgm:prSet presAssocID="{FFBB10E4-D299-4C7A-A8D9-78F8C970C48D}" presName="composite" presStyleCnt="0"/>
      <dgm:spPr/>
    </dgm:pt>
    <dgm:pt modelId="{6A3832D5-1891-4A28-8F9C-D71F92717292}" type="pres">
      <dgm:prSet presAssocID="{FFBB10E4-D299-4C7A-A8D9-78F8C970C48D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548AA26-BC7C-404B-A553-265265465A7B}" type="pres">
      <dgm:prSet presAssocID="{FFBB10E4-D299-4C7A-A8D9-78F8C970C48D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6B5FE68-861A-4234-B8C4-60630F0F2E12}" type="pres">
      <dgm:prSet presAssocID="{95A6BB5B-8FB5-404B-B3B4-905199D26BC5}" presName="sp" presStyleCnt="0"/>
      <dgm:spPr/>
    </dgm:pt>
    <dgm:pt modelId="{6D87BF57-4091-4A53-BD7B-D4F46EC66274}" type="pres">
      <dgm:prSet presAssocID="{53566805-97C5-4005-8F52-F115EA211C51}" presName="composite" presStyleCnt="0"/>
      <dgm:spPr/>
    </dgm:pt>
    <dgm:pt modelId="{D4DAABE9-1F96-49D6-9687-DAFFB8689482}" type="pres">
      <dgm:prSet presAssocID="{53566805-97C5-4005-8F52-F115EA211C51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ED0DBC4-D629-4C9E-9D74-E61792A30963}" type="pres">
      <dgm:prSet presAssocID="{53566805-97C5-4005-8F52-F115EA211C51}" presName="descendantText" presStyleLbl="alignAcc1" presStyleIdx="1" presStyleCnt="5" custScaleY="14744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8CA4758-7C06-43D2-BB34-D17E679E5326}" type="pres">
      <dgm:prSet presAssocID="{8EA9ED42-668B-40EB-BC6E-9727A39C7508}" presName="sp" presStyleCnt="0"/>
      <dgm:spPr/>
    </dgm:pt>
    <dgm:pt modelId="{8F0CF848-EECB-4AC6-B6D4-813A81452083}" type="pres">
      <dgm:prSet presAssocID="{ED3133B5-5E3E-49CC-B8BD-CE0A8519EFEE}" presName="composite" presStyleCnt="0"/>
      <dgm:spPr/>
    </dgm:pt>
    <dgm:pt modelId="{B82213EB-ADA7-4B89-827B-8CCEC9AF6657}" type="pres">
      <dgm:prSet presAssocID="{ED3133B5-5E3E-49CC-B8BD-CE0A8519EFEE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1732A62-33EC-4658-A220-31B5D664CF8E}" type="pres">
      <dgm:prSet presAssocID="{ED3133B5-5E3E-49CC-B8BD-CE0A8519EFEE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BB1867F-8D64-451A-A174-EF4B58F4721A}" type="pres">
      <dgm:prSet presAssocID="{B919F2E9-6005-4877-8251-DF615A958308}" presName="sp" presStyleCnt="0"/>
      <dgm:spPr/>
    </dgm:pt>
    <dgm:pt modelId="{698D54FA-E4AF-4AFA-B664-CE825B27124D}" type="pres">
      <dgm:prSet presAssocID="{E28292AD-CB5A-4507-9B52-ACD2A5A57C39}" presName="composite" presStyleCnt="0"/>
      <dgm:spPr/>
    </dgm:pt>
    <dgm:pt modelId="{5720579E-B285-4234-9177-FBF0BE34B64F}" type="pres">
      <dgm:prSet presAssocID="{E28292AD-CB5A-4507-9B52-ACD2A5A57C39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48B4A51-EF5B-442D-B8FD-42ACEE6A4976}" type="pres">
      <dgm:prSet presAssocID="{E28292AD-CB5A-4507-9B52-ACD2A5A57C39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C4634E8-65D9-4963-9356-8B231D6A4915}" type="pres">
      <dgm:prSet presAssocID="{257A0EF6-A70A-46F0-ADE2-F4314FC5FD87}" presName="sp" presStyleCnt="0"/>
      <dgm:spPr/>
    </dgm:pt>
    <dgm:pt modelId="{1DFA49DA-F64C-4FFF-82D8-ACF472EDC016}" type="pres">
      <dgm:prSet presAssocID="{89863094-F376-4C0B-BB60-E4E1B15E1D26}" presName="composite" presStyleCnt="0"/>
      <dgm:spPr/>
    </dgm:pt>
    <dgm:pt modelId="{2C7A3C5F-5721-48E2-A517-8B32E5228669}" type="pres">
      <dgm:prSet presAssocID="{89863094-F376-4C0B-BB60-E4E1B15E1D26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9E9EE2F-F040-4A0C-96FA-D723BEA101A9}" type="pres">
      <dgm:prSet presAssocID="{89863094-F376-4C0B-BB60-E4E1B15E1D26}" presName="descendantText" presStyleLbl="alignAcc1" presStyleIdx="4" presStyleCnt="5" custLinFactNeighborX="344" custLinFactNeighborY="929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0F72BF8F-CF06-44E2-9655-D9A63522A4C5}" srcId="{53566805-97C5-4005-8F52-F115EA211C51}" destId="{900106F8-2CD9-4E1F-8489-4DBBC4606358}" srcOrd="0" destOrd="0" parTransId="{EF0529AC-FC2D-4D01-B58E-A74ED7D5E6F0}" sibTransId="{EDD21251-3C67-410E-9285-644E9F52D3CD}"/>
    <dgm:cxn modelId="{705353D1-3500-49EC-B536-EA9DDA2B7F02}" type="presOf" srcId="{4A8B6ED2-E931-4336-8553-0BB9B816062F}" destId="{B9E9EE2F-F040-4A0C-96FA-D723BEA101A9}" srcOrd="0" destOrd="1" presId="urn:microsoft.com/office/officeart/2005/8/layout/chevron2"/>
    <dgm:cxn modelId="{95A0623D-81DF-4AD4-9FF0-8D287DE33AEB}" type="presOf" srcId="{89863094-F376-4C0B-BB60-E4E1B15E1D26}" destId="{2C7A3C5F-5721-48E2-A517-8B32E5228669}" srcOrd="0" destOrd="0" presId="urn:microsoft.com/office/officeart/2005/8/layout/chevron2"/>
    <dgm:cxn modelId="{17B64FC5-2536-415D-BF9E-A4C3210BCD3E}" srcId="{53566805-97C5-4005-8F52-F115EA211C51}" destId="{D195FAD0-683E-4257-BFF8-5710B003834A}" srcOrd="2" destOrd="0" parTransId="{14F00E16-07C3-4AD2-A587-74A69F06665B}" sibTransId="{43192AB2-3AA1-43E3-8C12-1A705570AE49}"/>
    <dgm:cxn modelId="{544F2FD5-5DDA-421B-81AB-387F7BA30354}" srcId="{53566805-97C5-4005-8F52-F115EA211C51}" destId="{B8E78DF7-A8DF-4713-84E2-9A9275905173}" srcOrd="4" destOrd="0" parTransId="{8C0D6EE5-6632-4B5A-930B-37FC20C1A343}" sibTransId="{67E9C49C-D1CC-4CE3-9ADB-932BA5759EF2}"/>
    <dgm:cxn modelId="{7175FD83-ED63-4260-8408-3E659B24B879}" srcId="{FFBB10E4-D299-4C7A-A8D9-78F8C970C48D}" destId="{C1D36FAB-D657-4947-9014-A1F32DD7B348}" srcOrd="1" destOrd="0" parTransId="{5DCC8AEE-BCBE-47E3-976A-A16ECDA2BCC1}" sibTransId="{1429A7AE-F6C9-4ABA-84D5-86B79CDE71C9}"/>
    <dgm:cxn modelId="{684B5432-0180-436F-A73F-B2510DEECA84}" srcId="{53566805-97C5-4005-8F52-F115EA211C51}" destId="{883B04BE-76F4-44F4-B45E-78DA849A97D2}" srcOrd="1" destOrd="0" parTransId="{B178B7E1-FA63-48DD-B0DD-EA03A2926F02}" sibTransId="{CB23917C-01BC-4EC1-B8F0-CAE57B9BAE10}"/>
    <dgm:cxn modelId="{B4D8CD36-42DB-439C-96F4-F1ABF0EDBF09}" type="presOf" srcId="{C1D36FAB-D657-4947-9014-A1F32DD7B348}" destId="{F548AA26-BC7C-404B-A553-265265465A7B}" srcOrd="0" destOrd="1" presId="urn:microsoft.com/office/officeart/2005/8/layout/chevron2"/>
    <dgm:cxn modelId="{6190FAFC-1C96-4C83-B346-C44762069EFE}" srcId="{89863094-F376-4C0B-BB60-E4E1B15E1D26}" destId="{4A8B6ED2-E931-4336-8553-0BB9B816062F}" srcOrd="1" destOrd="0" parTransId="{849E55D3-749D-40E3-8AB8-41A3354DF053}" sibTransId="{DB5133D5-1776-4F11-BC14-B9B2032FAAB1}"/>
    <dgm:cxn modelId="{4784C785-39EF-4573-A188-B131C06E5B5E}" type="presOf" srcId="{883B04BE-76F4-44F4-B45E-78DA849A97D2}" destId="{7ED0DBC4-D629-4C9E-9D74-E61792A30963}" srcOrd="0" destOrd="1" presId="urn:microsoft.com/office/officeart/2005/8/layout/chevron2"/>
    <dgm:cxn modelId="{9B6C19F5-F506-48F1-B6FF-810953B4E613}" type="presOf" srcId="{B8E78DF7-A8DF-4713-84E2-9A9275905173}" destId="{7ED0DBC4-D629-4C9E-9D74-E61792A30963}" srcOrd="0" destOrd="4" presId="urn:microsoft.com/office/officeart/2005/8/layout/chevron2"/>
    <dgm:cxn modelId="{9B649D48-DC39-476B-B6A6-63D89B7DA6BF}" type="presOf" srcId="{BE687114-9101-4254-9572-21727B146385}" destId="{B9E9EE2F-F040-4A0C-96FA-D723BEA101A9}" srcOrd="0" destOrd="0" presId="urn:microsoft.com/office/officeart/2005/8/layout/chevron2"/>
    <dgm:cxn modelId="{FAC45BEA-CFDA-4404-A889-9CB5497F0D2A}" type="presOf" srcId="{E971A58E-0199-4483-A4FE-A2549F6A5E77}" destId="{C1732A62-33EC-4658-A220-31B5D664CF8E}" srcOrd="0" destOrd="2" presId="urn:microsoft.com/office/officeart/2005/8/layout/chevron2"/>
    <dgm:cxn modelId="{E28FA335-19D0-41E5-BCD9-A1E4EDCD7E36}" type="presOf" srcId="{53566805-97C5-4005-8F52-F115EA211C51}" destId="{D4DAABE9-1F96-49D6-9687-DAFFB8689482}" srcOrd="0" destOrd="0" presId="urn:microsoft.com/office/officeart/2005/8/layout/chevron2"/>
    <dgm:cxn modelId="{F3D7EE85-4E06-4570-9F65-38007FEEEA93}" srcId="{53566805-97C5-4005-8F52-F115EA211C51}" destId="{18C11B59-B8BB-44BE-B32D-7EEAFACF3FD6}" srcOrd="3" destOrd="0" parTransId="{181F4195-7D58-492F-8B68-537E746F7340}" sibTransId="{47F230E4-311B-4CD0-9227-418EAFF2DB9A}"/>
    <dgm:cxn modelId="{34FAB70A-8053-4278-8648-8DA3E6A381F0}" srcId="{E28292AD-CB5A-4507-9B52-ACD2A5A57C39}" destId="{E09C2377-C347-499D-860C-D969A10279FE}" srcOrd="0" destOrd="0" parTransId="{402E0535-7672-47B0-904B-B61470A52DDA}" sibTransId="{8CCDB2E0-1C4D-4523-B1B0-98C0440E26C1}"/>
    <dgm:cxn modelId="{8A42C8F4-EA68-42E3-9D89-5FD12F4834B9}" srcId="{F3F18A87-F877-4669-978A-A3342AD34E1C}" destId="{89863094-F376-4C0B-BB60-E4E1B15E1D26}" srcOrd="4" destOrd="0" parTransId="{1532490E-FE6E-41BF-8E0F-573827B2C75B}" sibTransId="{90C71F37-7ABC-4F1F-8556-938C0DB74165}"/>
    <dgm:cxn modelId="{3FC6AD58-19FC-4A11-932E-8AEAC3E8BEB2}" type="presOf" srcId="{FFBB10E4-D299-4C7A-A8D9-78F8C970C48D}" destId="{6A3832D5-1891-4A28-8F9C-D71F92717292}" srcOrd="0" destOrd="0" presId="urn:microsoft.com/office/officeart/2005/8/layout/chevron2"/>
    <dgm:cxn modelId="{88219A82-DBB8-4567-B4C8-7CC5339D2D6C}" type="presOf" srcId="{1367CDA1-D389-4B84-A2E6-7B47ACEDF5AB}" destId="{B9E9EE2F-F040-4A0C-96FA-D723BEA101A9}" srcOrd="0" destOrd="2" presId="urn:microsoft.com/office/officeart/2005/8/layout/chevron2"/>
    <dgm:cxn modelId="{84706FB7-85C1-4AB2-A29A-4A4B1D68598D}" type="presOf" srcId="{ED3133B5-5E3E-49CC-B8BD-CE0A8519EFEE}" destId="{B82213EB-ADA7-4B89-827B-8CCEC9AF6657}" srcOrd="0" destOrd="0" presId="urn:microsoft.com/office/officeart/2005/8/layout/chevron2"/>
    <dgm:cxn modelId="{6E692BDB-17B9-44F3-8007-B7A05B481A61}" srcId="{F3F18A87-F877-4669-978A-A3342AD34E1C}" destId="{E28292AD-CB5A-4507-9B52-ACD2A5A57C39}" srcOrd="3" destOrd="0" parTransId="{BDA7EC27-DF30-443B-B2AD-825438C89502}" sibTransId="{257A0EF6-A70A-46F0-ADE2-F4314FC5FD87}"/>
    <dgm:cxn modelId="{EF20A006-1316-455F-9B58-5EC30ACF7A62}" type="presOf" srcId="{ECEC7EE4-40D3-4878-AA91-AC64A0861A52}" destId="{F548AA26-BC7C-404B-A553-265265465A7B}" srcOrd="0" destOrd="0" presId="urn:microsoft.com/office/officeart/2005/8/layout/chevron2"/>
    <dgm:cxn modelId="{CF0F74D4-94B2-46D7-8E83-45CC520E87D2}" type="presOf" srcId="{E2760085-D1E1-4095-9F26-A2934B70E0A5}" destId="{C1732A62-33EC-4658-A220-31B5D664CF8E}" srcOrd="0" destOrd="0" presId="urn:microsoft.com/office/officeart/2005/8/layout/chevron2"/>
    <dgm:cxn modelId="{D23DDA76-47C1-4624-84C7-D051FE5035EF}" srcId="{ED3133B5-5E3E-49CC-B8BD-CE0A8519EFEE}" destId="{2B3DC04E-ECF5-458E-8074-028B8F8E0FCC}" srcOrd="1" destOrd="0" parTransId="{C271C26F-B7B3-455E-ACFF-F100C7438D3F}" sibTransId="{224B8C21-ED8B-4306-9899-C3F5BF5BB899}"/>
    <dgm:cxn modelId="{5240BC1E-6E63-4FCB-A951-98F725D73221}" srcId="{F3F18A87-F877-4669-978A-A3342AD34E1C}" destId="{FFBB10E4-D299-4C7A-A8D9-78F8C970C48D}" srcOrd="0" destOrd="0" parTransId="{672AE6AE-267C-4B08-A20E-F17D97FDDB7A}" sibTransId="{95A6BB5B-8FB5-404B-B3B4-905199D26BC5}"/>
    <dgm:cxn modelId="{DF70BECB-E8EC-4DAA-A8CD-37A3ECBD885C}" srcId="{F3F18A87-F877-4669-978A-A3342AD34E1C}" destId="{ED3133B5-5E3E-49CC-B8BD-CE0A8519EFEE}" srcOrd="2" destOrd="0" parTransId="{7E9670C1-73B5-4CBE-8615-7DC0E2AC1735}" sibTransId="{B919F2E9-6005-4877-8251-DF615A958308}"/>
    <dgm:cxn modelId="{00D7C626-E1BA-46F6-BB22-71768A085E41}" type="presOf" srcId="{E09C2377-C347-499D-860C-D969A10279FE}" destId="{248B4A51-EF5B-442D-B8FD-42ACEE6A4976}" srcOrd="0" destOrd="0" presId="urn:microsoft.com/office/officeart/2005/8/layout/chevron2"/>
    <dgm:cxn modelId="{3055B075-312F-46FB-823F-8EEE627906E9}" type="presOf" srcId="{D195FAD0-683E-4257-BFF8-5710B003834A}" destId="{7ED0DBC4-D629-4C9E-9D74-E61792A30963}" srcOrd="0" destOrd="2" presId="urn:microsoft.com/office/officeart/2005/8/layout/chevron2"/>
    <dgm:cxn modelId="{08C0CC3A-05AF-468F-9E22-D4859C8AFD52}" type="presOf" srcId="{E28292AD-CB5A-4507-9B52-ACD2A5A57C39}" destId="{5720579E-B285-4234-9177-FBF0BE34B64F}" srcOrd="0" destOrd="0" presId="urn:microsoft.com/office/officeart/2005/8/layout/chevron2"/>
    <dgm:cxn modelId="{7C0B0C2E-7EF5-4627-ACF9-E22D12E030D3}" type="presOf" srcId="{18C11B59-B8BB-44BE-B32D-7EEAFACF3FD6}" destId="{7ED0DBC4-D629-4C9E-9D74-E61792A30963}" srcOrd="0" destOrd="3" presId="urn:microsoft.com/office/officeart/2005/8/layout/chevron2"/>
    <dgm:cxn modelId="{A20B66D5-1790-4174-A16E-2D2DB8378E86}" srcId="{FFBB10E4-D299-4C7A-A8D9-78F8C970C48D}" destId="{ECEC7EE4-40D3-4878-AA91-AC64A0861A52}" srcOrd="0" destOrd="0" parTransId="{243DA5B1-6398-47CE-8BC7-D7EBA7B0811B}" sibTransId="{F5F4A13D-9269-4462-8F9C-F574BDE8B753}"/>
    <dgm:cxn modelId="{8ADD5194-23F6-467B-B107-A5B315550419}" type="presOf" srcId="{900106F8-2CD9-4E1F-8489-4DBBC4606358}" destId="{7ED0DBC4-D629-4C9E-9D74-E61792A30963}" srcOrd="0" destOrd="0" presId="urn:microsoft.com/office/officeart/2005/8/layout/chevron2"/>
    <dgm:cxn modelId="{89538E83-4C91-41A6-9E18-7B88672300AC}" type="presOf" srcId="{2B3DC04E-ECF5-458E-8074-028B8F8E0FCC}" destId="{C1732A62-33EC-4658-A220-31B5D664CF8E}" srcOrd="0" destOrd="1" presId="urn:microsoft.com/office/officeart/2005/8/layout/chevron2"/>
    <dgm:cxn modelId="{31A54EDA-1216-4B4E-A7A3-C55A514FF748}" srcId="{89863094-F376-4C0B-BB60-E4E1B15E1D26}" destId="{BE687114-9101-4254-9572-21727B146385}" srcOrd="0" destOrd="0" parTransId="{5484BB29-BFB0-44D3-AB05-EF2F8587F6A7}" sibTransId="{97C5FCA1-7F73-4B2A-8220-22462A03F627}"/>
    <dgm:cxn modelId="{228FB6CF-72E1-445A-AD62-6DFE1BBF832B}" srcId="{ED3133B5-5E3E-49CC-B8BD-CE0A8519EFEE}" destId="{E971A58E-0199-4483-A4FE-A2549F6A5E77}" srcOrd="2" destOrd="0" parTransId="{E41F21D8-03CF-4922-AFE1-D78D68454EDF}" sibTransId="{395541DA-00D8-4926-AD2C-92A4F161744A}"/>
    <dgm:cxn modelId="{992A16DB-CF09-4F5B-BAF3-BA18E87A9CB0}" type="presOf" srcId="{F3F18A87-F877-4669-978A-A3342AD34E1C}" destId="{338997FF-A112-45E2-9FE5-C66A009104AF}" srcOrd="0" destOrd="0" presId="urn:microsoft.com/office/officeart/2005/8/layout/chevron2"/>
    <dgm:cxn modelId="{38FFF043-85E8-492E-B05F-08740373BF08}" srcId="{89863094-F376-4C0B-BB60-E4E1B15E1D26}" destId="{1367CDA1-D389-4B84-A2E6-7B47ACEDF5AB}" srcOrd="2" destOrd="0" parTransId="{90DBF4AC-BC63-43A2-B147-879F91673D49}" sibTransId="{5EC595E3-A7FD-4ACE-9467-25D734515E2B}"/>
    <dgm:cxn modelId="{601E0DD7-E3D8-4407-AB1A-15A5E436C8A8}" srcId="{F3F18A87-F877-4669-978A-A3342AD34E1C}" destId="{53566805-97C5-4005-8F52-F115EA211C51}" srcOrd="1" destOrd="0" parTransId="{D7B86EEB-F776-49A6-B0DE-1E19DDE1C4AC}" sibTransId="{8EA9ED42-668B-40EB-BC6E-9727A39C7508}"/>
    <dgm:cxn modelId="{6A6ACADD-61ED-48E3-9A96-91A2F3713AFF}" srcId="{ED3133B5-5E3E-49CC-B8BD-CE0A8519EFEE}" destId="{E2760085-D1E1-4095-9F26-A2934B70E0A5}" srcOrd="0" destOrd="0" parTransId="{E5217594-2729-4282-A165-2F2407762F88}" sibTransId="{0F73ED0D-67B9-4097-9FCC-24485852B5A4}"/>
    <dgm:cxn modelId="{ADC6C60E-46F0-48F2-B5E2-8744A6FDDFDA}" type="presParOf" srcId="{338997FF-A112-45E2-9FE5-C66A009104AF}" destId="{A33537FB-0D1C-46F4-B33D-148F1A98F861}" srcOrd="0" destOrd="0" presId="urn:microsoft.com/office/officeart/2005/8/layout/chevron2"/>
    <dgm:cxn modelId="{55F43310-E1F5-4A74-A389-AF3D01DF0E2A}" type="presParOf" srcId="{A33537FB-0D1C-46F4-B33D-148F1A98F861}" destId="{6A3832D5-1891-4A28-8F9C-D71F92717292}" srcOrd="0" destOrd="0" presId="urn:microsoft.com/office/officeart/2005/8/layout/chevron2"/>
    <dgm:cxn modelId="{BC0EE29B-FFB0-49D7-B03D-8BDD7DCC1568}" type="presParOf" srcId="{A33537FB-0D1C-46F4-B33D-148F1A98F861}" destId="{F548AA26-BC7C-404B-A553-265265465A7B}" srcOrd="1" destOrd="0" presId="urn:microsoft.com/office/officeart/2005/8/layout/chevron2"/>
    <dgm:cxn modelId="{6689289F-4C3A-4048-B9BA-678C2AA2496A}" type="presParOf" srcId="{338997FF-A112-45E2-9FE5-C66A009104AF}" destId="{26B5FE68-861A-4234-B8C4-60630F0F2E12}" srcOrd="1" destOrd="0" presId="urn:microsoft.com/office/officeart/2005/8/layout/chevron2"/>
    <dgm:cxn modelId="{6B1946BA-8B93-4EC2-BF50-6C4F1C87B2D0}" type="presParOf" srcId="{338997FF-A112-45E2-9FE5-C66A009104AF}" destId="{6D87BF57-4091-4A53-BD7B-D4F46EC66274}" srcOrd="2" destOrd="0" presId="urn:microsoft.com/office/officeart/2005/8/layout/chevron2"/>
    <dgm:cxn modelId="{D1807FE3-879A-405A-A9BB-6DF25D909A99}" type="presParOf" srcId="{6D87BF57-4091-4A53-BD7B-D4F46EC66274}" destId="{D4DAABE9-1F96-49D6-9687-DAFFB8689482}" srcOrd="0" destOrd="0" presId="urn:microsoft.com/office/officeart/2005/8/layout/chevron2"/>
    <dgm:cxn modelId="{2E532904-B3FC-4408-9AEF-8DC34E1F17B2}" type="presParOf" srcId="{6D87BF57-4091-4A53-BD7B-D4F46EC66274}" destId="{7ED0DBC4-D629-4C9E-9D74-E61792A30963}" srcOrd="1" destOrd="0" presId="urn:microsoft.com/office/officeart/2005/8/layout/chevron2"/>
    <dgm:cxn modelId="{2EDE87C0-0CE7-4237-B2C0-A2D24CBE9DD7}" type="presParOf" srcId="{338997FF-A112-45E2-9FE5-C66A009104AF}" destId="{08CA4758-7C06-43D2-BB34-D17E679E5326}" srcOrd="3" destOrd="0" presId="urn:microsoft.com/office/officeart/2005/8/layout/chevron2"/>
    <dgm:cxn modelId="{A157C37E-DC17-4701-875E-C6C46705AA15}" type="presParOf" srcId="{338997FF-A112-45E2-9FE5-C66A009104AF}" destId="{8F0CF848-EECB-4AC6-B6D4-813A81452083}" srcOrd="4" destOrd="0" presId="urn:microsoft.com/office/officeart/2005/8/layout/chevron2"/>
    <dgm:cxn modelId="{882017A1-64B9-423E-9858-3A4038114257}" type="presParOf" srcId="{8F0CF848-EECB-4AC6-B6D4-813A81452083}" destId="{B82213EB-ADA7-4B89-827B-8CCEC9AF6657}" srcOrd="0" destOrd="0" presId="urn:microsoft.com/office/officeart/2005/8/layout/chevron2"/>
    <dgm:cxn modelId="{D63EB538-0EA9-457E-BD6C-4138F8EAE5F9}" type="presParOf" srcId="{8F0CF848-EECB-4AC6-B6D4-813A81452083}" destId="{C1732A62-33EC-4658-A220-31B5D664CF8E}" srcOrd="1" destOrd="0" presId="urn:microsoft.com/office/officeart/2005/8/layout/chevron2"/>
    <dgm:cxn modelId="{68758560-A02E-42DD-A8CF-E8CC502451D9}" type="presParOf" srcId="{338997FF-A112-45E2-9FE5-C66A009104AF}" destId="{BBB1867F-8D64-451A-A174-EF4B58F4721A}" srcOrd="5" destOrd="0" presId="urn:microsoft.com/office/officeart/2005/8/layout/chevron2"/>
    <dgm:cxn modelId="{F0F75A46-50ED-4B71-B853-AD2E5A58F002}" type="presParOf" srcId="{338997FF-A112-45E2-9FE5-C66A009104AF}" destId="{698D54FA-E4AF-4AFA-B664-CE825B27124D}" srcOrd="6" destOrd="0" presId="urn:microsoft.com/office/officeart/2005/8/layout/chevron2"/>
    <dgm:cxn modelId="{B0CC6D50-DE89-48D2-BE35-0338ABE9DE27}" type="presParOf" srcId="{698D54FA-E4AF-4AFA-B664-CE825B27124D}" destId="{5720579E-B285-4234-9177-FBF0BE34B64F}" srcOrd="0" destOrd="0" presId="urn:microsoft.com/office/officeart/2005/8/layout/chevron2"/>
    <dgm:cxn modelId="{2185BD20-C87E-4AEA-9354-6712C2AE6453}" type="presParOf" srcId="{698D54FA-E4AF-4AFA-B664-CE825B27124D}" destId="{248B4A51-EF5B-442D-B8FD-42ACEE6A4976}" srcOrd="1" destOrd="0" presId="urn:microsoft.com/office/officeart/2005/8/layout/chevron2"/>
    <dgm:cxn modelId="{06DC70B6-2E8C-402F-94BD-A28AB4A3A7A5}" type="presParOf" srcId="{338997FF-A112-45E2-9FE5-C66A009104AF}" destId="{5C4634E8-65D9-4963-9356-8B231D6A4915}" srcOrd="7" destOrd="0" presId="urn:microsoft.com/office/officeart/2005/8/layout/chevron2"/>
    <dgm:cxn modelId="{9DFEF337-10F9-49F6-8AA6-6F7D3125DB6D}" type="presParOf" srcId="{338997FF-A112-45E2-9FE5-C66A009104AF}" destId="{1DFA49DA-F64C-4FFF-82D8-ACF472EDC016}" srcOrd="8" destOrd="0" presId="urn:microsoft.com/office/officeart/2005/8/layout/chevron2"/>
    <dgm:cxn modelId="{62C55E7D-B289-46DC-A93A-8C92B2BEB74E}" type="presParOf" srcId="{1DFA49DA-F64C-4FFF-82D8-ACF472EDC016}" destId="{2C7A3C5F-5721-48E2-A517-8B32E5228669}" srcOrd="0" destOrd="0" presId="urn:microsoft.com/office/officeart/2005/8/layout/chevron2"/>
    <dgm:cxn modelId="{76C0642D-DF48-47F6-9EA7-EA49A44BB793}" type="presParOf" srcId="{1DFA49DA-F64C-4FFF-82D8-ACF472EDC016}" destId="{B9E9EE2F-F040-4A0C-96FA-D723BEA101A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4B6761-89EA-44E3-AF53-DC06163200A8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8BBF388B-7956-446D-B636-21826141E61B}">
      <dgm:prSet phldrT="[טקסט]" custT="1"/>
      <dgm:spPr/>
      <dgm:t>
        <a:bodyPr/>
        <a:lstStyle/>
        <a:p>
          <a:pPr rtl="1"/>
          <a:r>
            <a:rPr lang="he-IL" sz="5400" b="1" dirty="0" smtClean="0"/>
            <a:t>מטרות כלליות בסימולציה</a:t>
          </a:r>
          <a:endParaRPr lang="he-IL" sz="5400" b="1" dirty="0"/>
        </a:p>
      </dgm:t>
    </dgm:pt>
    <dgm:pt modelId="{40DA6C56-8310-461B-B82D-D169C78D8C5C}" type="parTrans" cxnId="{3D95A4A5-0744-4C6B-8DA2-776DC50DFB2D}">
      <dgm:prSet/>
      <dgm:spPr/>
      <dgm:t>
        <a:bodyPr/>
        <a:lstStyle/>
        <a:p>
          <a:pPr rtl="1"/>
          <a:endParaRPr lang="he-IL"/>
        </a:p>
      </dgm:t>
    </dgm:pt>
    <dgm:pt modelId="{3470CD61-4F36-43D6-A89F-5856608C0AEA}" type="sibTrans" cxnId="{3D95A4A5-0744-4C6B-8DA2-776DC50DFB2D}">
      <dgm:prSet/>
      <dgm:spPr/>
      <dgm:t>
        <a:bodyPr/>
        <a:lstStyle/>
        <a:p>
          <a:pPr rtl="1"/>
          <a:endParaRPr lang="he-IL"/>
        </a:p>
      </dgm:t>
    </dgm:pt>
    <dgm:pt modelId="{343FF57F-59A6-4BBE-9CDE-F3B526284A44}">
      <dgm:prSet phldrT="[טקסט]" custT="1"/>
      <dgm:spPr/>
      <dgm:t>
        <a:bodyPr/>
        <a:lstStyle/>
        <a:p>
          <a:pPr algn="ctr" rtl="1"/>
          <a:r>
            <a:rPr lang="he-IL" sz="2000" b="1" u="sng" dirty="0" smtClean="0"/>
            <a:t>מטרות תהליך-</a:t>
          </a:r>
          <a:r>
            <a:rPr lang="he-IL" sz="2000" b="1" u="sng" dirty="0" err="1" smtClean="0"/>
            <a:t>פסיכופדגוגיה</a:t>
          </a:r>
          <a:r>
            <a:rPr lang="he-IL" sz="2000" b="1" u="sng" dirty="0" smtClean="0"/>
            <a:t>:</a:t>
          </a:r>
        </a:p>
        <a:p>
          <a:pPr algn="r" rtl="1"/>
          <a:r>
            <a:rPr lang="he-IL" sz="2000" b="0" u="none" dirty="0" smtClean="0"/>
            <a:t># אקלים</a:t>
          </a:r>
        </a:p>
        <a:p>
          <a:pPr algn="r" rtl="1"/>
          <a:r>
            <a:rPr lang="he-IL" sz="2000" b="0" u="none" dirty="0" smtClean="0"/>
            <a:t># ניהול כיתה</a:t>
          </a:r>
        </a:p>
        <a:p>
          <a:pPr algn="r" rtl="1"/>
          <a:r>
            <a:rPr lang="he-IL" sz="2000" b="0" u="none" dirty="0" smtClean="0"/>
            <a:t># משוב מקדם הנעה</a:t>
          </a:r>
        </a:p>
        <a:p>
          <a:pPr algn="r" rtl="1"/>
          <a:r>
            <a:rPr lang="he-IL" sz="2000" b="0" u="none" dirty="0" smtClean="0"/>
            <a:t># דיאלוג בין אישי מיטבי</a:t>
          </a:r>
          <a:endParaRPr lang="he-IL" sz="2000" b="0" u="none" dirty="0"/>
        </a:p>
      </dgm:t>
    </dgm:pt>
    <dgm:pt modelId="{17960671-7F12-41D1-9F65-B4B162B429B9}" type="parTrans" cxnId="{60CA2D0B-2FCC-4B33-991B-685C93FE238A}">
      <dgm:prSet/>
      <dgm:spPr/>
      <dgm:t>
        <a:bodyPr/>
        <a:lstStyle/>
        <a:p>
          <a:pPr rtl="1"/>
          <a:endParaRPr lang="he-IL"/>
        </a:p>
      </dgm:t>
    </dgm:pt>
    <dgm:pt modelId="{9621F997-23D6-409B-8E93-74FA547B73C9}" type="sibTrans" cxnId="{60CA2D0B-2FCC-4B33-991B-685C93FE238A}">
      <dgm:prSet/>
      <dgm:spPr/>
      <dgm:t>
        <a:bodyPr/>
        <a:lstStyle/>
        <a:p>
          <a:pPr rtl="1"/>
          <a:endParaRPr lang="he-IL"/>
        </a:p>
      </dgm:t>
    </dgm:pt>
    <dgm:pt modelId="{43DC2399-6409-4AB2-A4D1-1ADB7EA9DF25}">
      <dgm:prSet phldrT="[טקסט]" custT="1"/>
      <dgm:spPr/>
      <dgm:t>
        <a:bodyPr/>
        <a:lstStyle/>
        <a:p>
          <a:pPr algn="ctr" rtl="1"/>
          <a:r>
            <a:rPr lang="he-IL" sz="2000" b="1" u="sng" dirty="0" smtClean="0"/>
            <a:t>מטרות תוכן-פדגוגיה:</a:t>
          </a:r>
        </a:p>
        <a:p>
          <a:pPr algn="r" rtl="1"/>
          <a:r>
            <a:rPr lang="he-IL" sz="2000" b="0" u="none" dirty="0" smtClean="0"/>
            <a:t># מבנה שיעור</a:t>
          </a:r>
        </a:p>
        <a:p>
          <a:pPr algn="r" rtl="1"/>
          <a:r>
            <a:rPr lang="he-IL" sz="2000" b="0" u="none" dirty="0" smtClean="0"/>
            <a:t># אסטרטגיות הוראה</a:t>
          </a:r>
        </a:p>
        <a:p>
          <a:pPr algn="r" rtl="1"/>
          <a:r>
            <a:rPr lang="he-IL" sz="2000" b="0" u="none" dirty="0" smtClean="0"/>
            <a:t># משוב מקדם למידה</a:t>
          </a:r>
        </a:p>
        <a:p>
          <a:pPr algn="r" rtl="1"/>
          <a:r>
            <a:rPr lang="he-IL" sz="2000" b="0" u="none" dirty="0" smtClean="0"/>
            <a:t># אסטרטגיות להוראה דיפרנציאלית</a:t>
          </a:r>
          <a:endParaRPr lang="he-IL" sz="2000" b="0" u="none" dirty="0"/>
        </a:p>
      </dgm:t>
    </dgm:pt>
    <dgm:pt modelId="{314FF062-FC11-49A0-961D-ACF151FDC0A4}" type="parTrans" cxnId="{0A347AFD-B3FF-4F9D-AB1F-355E9EDB0E96}">
      <dgm:prSet/>
      <dgm:spPr/>
      <dgm:t>
        <a:bodyPr/>
        <a:lstStyle/>
        <a:p>
          <a:pPr rtl="1"/>
          <a:endParaRPr lang="he-IL"/>
        </a:p>
      </dgm:t>
    </dgm:pt>
    <dgm:pt modelId="{B216B5BC-FAD2-443F-B721-D7C076E35DB4}" type="sibTrans" cxnId="{0A347AFD-B3FF-4F9D-AB1F-355E9EDB0E96}">
      <dgm:prSet/>
      <dgm:spPr/>
      <dgm:t>
        <a:bodyPr/>
        <a:lstStyle/>
        <a:p>
          <a:pPr rtl="1"/>
          <a:endParaRPr lang="he-IL"/>
        </a:p>
      </dgm:t>
    </dgm:pt>
    <dgm:pt modelId="{EB8C9E9B-29DF-4CC2-9217-44E7C92D102F}">
      <dgm:prSet phldrT="[טקסט]"/>
      <dgm:spPr/>
      <dgm:t>
        <a:bodyPr/>
        <a:lstStyle/>
        <a:p>
          <a:pPr rtl="1"/>
          <a:endParaRPr lang="he-IL" dirty="0"/>
        </a:p>
      </dgm:t>
    </dgm:pt>
    <dgm:pt modelId="{5FC2EA61-E41E-40A1-B7E6-BA868DE443E8}" type="parTrans" cxnId="{D3B7C38D-EC4C-4520-A4DA-396F9CA5FF36}">
      <dgm:prSet/>
      <dgm:spPr/>
      <dgm:t>
        <a:bodyPr/>
        <a:lstStyle/>
        <a:p>
          <a:pPr rtl="1"/>
          <a:endParaRPr lang="he-IL"/>
        </a:p>
      </dgm:t>
    </dgm:pt>
    <dgm:pt modelId="{7D316186-178E-4983-931A-8321528A3149}" type="sibTrans" cxnId="{D3B7C38D-EC4C-4520-A4DA-396F9CA5FF36}">
      <dgm:prSet/>
      <dgm:spPr/>
      <dgm:t>
        <a:bodyPr/>
        <a:lstStyle/>
        <a:p>
          <a:pPr rtl="1"/>
          <a:endParaRPr lang="he-IL"/>
        </a:p>
      </dgm:t>
    </dgm:pt>
    <dgm:pt modelId="{390C0EBD-6423-4A7B-A70F-475760297313}" type="pres">
      <dgm:prSet presAssocID="{3E4B6761-89EA-44E3-AF53-DC06163200A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BD12F80E-BB37-4FD5-9381-CF9F88242A2A}" type="pres">
      <dgm:prSet presAssocID="{8BBF388B-7956-446D-B636-21826141E61B}" presName="roof" presStyleLbl="dkBgShp" presStyleIdx="0" presStyleCnt="2" custLinFactNeighborX="126" custLinFactNeighborY="2106"/>
      <dgm:spPr/>
      <dgm:t>
        <a:bodyPr/>
        <a:lstStyle/>
        <a:p>
          <a:pPr rtl="1"/>
          <a:endParaRPr lang="he-IL"/>
        </a:p>
      </dgm:t>
    </dgm:pt>
    <dgm:pt modelId="{468E3EBE-3271-4991-96D9-F7E56FDB20E7}" type="pres">
      <dgm:prSet presAssocID="{8BBF388B-7956-446D-B636-21826141E61B}" presName="pillars" presStyleCnt="0"/>
      <dgm:spPr/>
    </dgm:pt>
    <dgm:pt modelId="{0EDF907A-3ED8-470A-B37D-C6F1EE043867}" type="pres">
      <dgm:prSet presAssocID="{8BBF388B-7956-446D-B636-21826141E61B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FE735F4-B613-46A3-9481-82C943678E6D}" type="pres">
      <dgm:prSet presAssocID="{43DC2399-6409-4AB2-A4D1-1ADB7EA9DF25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7B44E4A-BDA6-4A49-9F62-786B5EA03B93}" type="pres">
      <dgm:prSet presAssocID="{8BBF388B-7956-446D-B636-21826141E61B}" presName="base" presStyleLbl="dkBgShp" presStyleIdx="1" presStyleCnt="2"/>
      <dgm:spPr/>
    </dgm:pt>
  </dgm:ptLst>
  <dgm:cxnLst>
    <dgm:cxn modelId="{CB374EAF-EBA6-48CC-A9F3-6EE6E17D7182}" type="presOf" srcId="{8BBF388B-7956-446D-B636-21826141E61B}" destId="{BD12F80E-BB37-4FD5-9381-CF9F88242A2A}" srcOrd="0" destOrd="0" presId="urn:microsoft.com/office/officeart/2005/8/layout/hList3"/>
    <dgm:cxn modelId="{0A347AFD-B3FF-4F9D-AB1F-355E9EDB0E96}" srcId="{8BBF388B-7956-446D-B636-21826141E61B}" destId="{43DC2399-6409-4AB2-A4D1-1ADB7EA9DF25}" srcOrd="1" destOrd="0" parTransId="{314FF062-FC11-49A0-961D-ACF151FDC0A4}" sibTransId="{B216B5BC-FAD2-443F-B721-D7C076E35DB4}"/>
    <dgm:cxn modelId="{D3B7C38D-EC4C-4520-A4DA-396F9CA5FF36}" srcId="{3E4B6761-89EA-44E3-AF53-DC06163200A8}" destId="{EB8C9E9B-29DF-4CC2-9217-44E7C92D102F}" srcOrd="1" destOrd="0" parTransId="{5FC2EA61-E41E-40A1-B7E6-BA868DE443E8}" sibTransId="{7D316186-178E-4983-931A-8321528A3149}"/>
    <dgm:cxn modelId="{9F786AAB-D481-4257-B60B-6166B5ADF083}" type="presOf" srcId="{43DC2399-6409-4AB2-A4D1-1ADB7EA9DF25}" destId="{AFE735F4-B613-46A3-9481-82C943678E6D}" srcOrd="0" destOrd="0" presId="urn:microsoft.com/office/officeart/2005/8/layout/hList3"/>
    <dgm:cxn modelId="{1058FEFF-707A-4FC1-958B-774F5BF8C892}" type="presOf" srcId="{3E4B6761-89EA-44E3-AF53-DC06163200A8}" destId="{390C0EBD-6423-4A7B-A70F-475760297313}" srcOrd="0" destOrd="0" presId="urn:microsoft.com/office/officeart/2005/8/layout/hList3"/>
    <dgm:cxn modelId="{D45D881C-2A81-4EEA-B52D-3F79191AA486}" type="presOf" srcId="{343FF57F-59A6-4BBE-9CDE-F3B526284A44}" destId="{0EDF907A-3ED8-470A-B37D-C6F1EE043867}" srcOrd="0" destOrd="0" presId="urn:microsoft.com/office/officeart/2005/8/layout/hList3"/>
    <dgm:cxn modelId="{3D95A4A5-0744-4C6B-8DA2-776DC50DFB2D}" srcId="{3E4B6761-89EA-44E3-AF53-DC06163200A8}" destId="{8BBF388B-7956-446D-B636-21826141E61B}" srcOrd="0" destOrd="0" parTransId="{40DA6C56-8310-461B-B82D-D169C78D8C5C}" sibTransId="{3470CD61-4F36-43D6-A89F-5856608C0AEA}"/>
    <dgm:cxn modelId="{60CA2D0B-2FCC-4B33-991B-685C93FE238A}" srcId="{8BBF388B-7956-446D-B636-21826141E61B}" destId="{343FF57F-59A6-4BBE-9CDE-F3B526284A44}" srcOrd="0" destOrd="0" parTransId="{17960671-7F12-41D1-9F65-B4B162B429B9}" sibTransId="{9621F997-23D6-409B-8E93-74FA547B73C9}"/>
    <dgm:cxn modelId="{808EFF33-ADAC-4AB3-AC67-AFD44219E1A4}" type="presParOf" srcId="{390C0EBD-6423-4A7B-A70F-475760297313}" destId="{BD12F80E-BB37-4FD5-9381-CF9F88242A2A}" srcOrd="0" destOrd="0" presId="urn:microsoft.com/office/officeart/2005/8/layout/hList3"/>
    <dgm:cxn modelId="{7A125A1A-3A89-49EF-976A-576D708FD372}" type="presParOf" srcId="{390C0EBD-6423-4A7B-A70F-475760297313}" destId="{468E3EBE-3271-4991-96D9-F7E56FDB20E7}" srcOrd="1" destOrd="0" presId="urn:microsoft.com/office/officeart/2005/8/layout/hList3"/>
    <dgm:cxn modelId="{C829C742-37F3-433D-A1A4-3E04F67E4DBA}" type="presParOf" srcId="{468E3EBE-3271-4991-96D9-F7E56FDB20E7}" destId="{0EDF907A-3ED8-470A-B37D-C6F1EE043867}" srcOrd="0" destOrd="0" presId="urn:microsoft.com/office/officeart/2005/8/layout/hList3"/>
    <dgm:cxn modelId="{C1242D25-DA6C-461E-9EDE-390ED479519D}" type="presParOf" srcId="{468E3EBE-3271-4991-96D9-F7E56FDB20E7}" destId="{AFE735F4-B613-46A3-9481-82C943678E6D}" srcOrd="1" destOrd="0" presId="urn:microsoft.com/office/officeart/2005/8/layout/hList3"/>
    <dgm:cxn modelId="{42649CFC-7883-476F-9B99-7D7D0E410B24}" type="presParOf" srcId="{390C0EBD-6423-4A7B-A70F-475760297313}" destId="{07B44E4A-BDA6-4A49-9F62-786B5EA03B9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3832D5-1891-4A28-8F9C-D71F92717292}">
      <dsp:nvSpPr>
        <dsp:cNvPr id="0" name=""/>
        <dsp:cNvSpPr/>
      </dsp:nvSpPr>
      <dsp:spPr>
        <a:xfrm rot="5400000">
          <a:off x="-188138" y="202891"/>
          <a:ext cx="1254259" cy="8779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kern="1200" dirty="0" smtClean="0">
              <a:solidFill>
                <a:schemeClr val="tx1"/>
              </a:solidFill>
            </a:rPr>
            <a:t>תיאום ציפיות</a:t>
          </a:r>
          <a:endParaRPr lang="he-IL" sz="1400" kern="1200" dirty="0">
            <a:solidFill>
              <a:schemeClr val="tx1"/>
            </a:solidFill>
          </a:endParaRPr>
        </a:p>
      </dsp:txBody>
      <dsp:txXfrm rot="-5400000">
        <a:off x="2" y="453743"/>
        <a:ext cx="877981" cy="376278"/>
      </dsp:txXfrm>
    </dsp:sp>
    <dsp:sp modelId="{F548AA26-BC7C-404B-A553-265265465A7B}">
      <dsp:nvSpPr>
        <dsp:cNvPr id="0" name=""/>
        <dsp:cNvSpPr/>
      </dsp:nvSpPr>
      <dsp:spPr>
        <a:xfrm rot="5400000">
          <a:off x="4249129" y="-3356394"/>
          <a:ext cx="815697" cy="75579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400" kern="1200" dirty="0" smtClean="0">
              <a:solidFill>
                <a:schemeClr val="tx1"/>
              </a:solidFill>
            </a:rPr>
            <a:t>תיאום טלפוני של פרטים טכניים ותיאום ציפיות ראשוני מול הלקוח/ה</a:t>
          </a:r>
          <a:endParaRPr lang="he-IL" sz="1400" kern="1200" dirty="0">
            <a:solidFill>
              <a:schemeClr val="tx1"/>
            </a:solidFill>
          </a:endParaRPr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400" kern="1200" dirty="0" smtClean="0">
              <a:solidFill>
                <a:schemeClr val="tx1"/>
              </a:solidFill>
            </a:rPr>
            <a:t>פגישה-הגדרת מטרות ,דגשים,רעיונות לתרחישים</a:t>
          </a:r>
          <a:endParaRPr lang="he-IL" sz="1400" kern="1200" dirty="0">
            <a:solidFill>
              <a:schemeClr val="tx1"/>
            </a:solidFill>
          </a:endParaRPr>
        </a:p>
      </dsp:txBody>
      <dsp:txXfrm rot="-5400000">
        <a:off x="877982" y="54572"/>
        <a:ext cx="7518174" cy="736059"/>
      </dsp:txXfrm>
    </dsp:sp>
    <dsp:sp modelId="{D4DAABE9-1F96-49D6-9687-DAFFB8689482}">
      <dsp:nvSpPr>
        <dsp:cNvPr id="0" name=""/>
        <dsp:cNvSpPr/>
      </dsp:nvSpPr>
      <dsp:spPr>
        <a:xfrm rot="5400000">
          <a:off x="-188138" y="1539477"/>
          <a:ext cx="1254259" cy="8779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kern="1200" dirty="0" smtClean="0">
              <a:solidFill>
                <a:schemeClr val="tx1"/>
              </a:solidFill>
            </a:rPr>
            <a:t>כתיבת חומרים</a:t>
          </a:r>
          <a:endParaRPr lang="he-IL" sz="1400" kern="1200" dirty="0">
            <a:solidFill>
              <a:schemeClr val="tx1"/>
            </a:solidFill>
          </a:endParaRPr>
        </a:p>
      </dsp:txBody>
      <dsp:txXfrm rot="-5400000">
        <a:off x="2" y="1790329"/>
        <a:ext cx="877981" cy="376278"/>
      </dsp:txXfrm>
    </dsp:sp>
    <dsp:sp modelId="{7ED0DBC4-D629-4C9E-9D74-E61792A30963}">
      <dsp:nvSpPr>
        <dsp:cNvPr id="0" name=""/>
        <dsp:cNvSpPr/>
      </dsp:nvSpPr>
      <dsp:spPr>
        <a:xfrm rot="5400000">
          <a:off x="4055962" y="-2020023"/>
          <a:ext cx="1202032" cy="75579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400" kern="1200" dirty="0" smtClean="0">
              <a:solidFill>
                <a:schemeClr val="tx1"/>
              </a:solidFill>
            </a:rPr>
            <a:t>הגדרת מושגים,מיומנויות,מודלים מרכזיים ספציפיים.</a:t>
          </a:r>
          <a:endParaRPr lang="he-IL" sz="1400" kern="1200" dirty="0">
            <a:solidFill>
              <a:schemeClr val="tx1"/>
            </a:solidFill>
          </a:endParaRPr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400" kern="1200" dirty="0" smtClean="0">
              <a:solidFill>
                <a:schemeClr val="tx1"/>
              </a:solidFill>
            </a:rPr>
            <a:t>כתיבת תרחישים</a:t>
          </a:r>
          <a:endParaRPr lang="he-IL" sz="1400" kern="1200" dirty="0">
            <a:solidFill>
              <a:schemeClr val="tx1"/>
            </a:solidFill>
          </a:endParaRPr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400" kern="1200" dirty="0" smtClean="0">
              <a:solidFill>
                <a:schemeClr val="tx1"/>
              </a:solidFill>
            </a:rPr>
            <a:t>כתיבת חומרים למנחים</a:t>
          </a:r>
          <a:endParaRPr lang="he-IL" sz="1400" kern="1200" dirty="0">
            <a:solidFill>
              <a:schemeClr val="tx1"/>
            </a:solidFill>
          </a:endParaRPr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400" kern="1200" dirty="0" smtClean="0">
              <a:solidFill>
                <a:schemeClr val="tx1"/>
              </a:solidFill>
            </a:rPr>
            <a:t>כתיבת חומרים לשחקנים</a:t>
          </a:r>
          <a:endParaRPr lang="he-IL" sz="1400" kern="1200" dirty="0">
            <a:solidFill>
              <a:schemeClr val="tx1"/>
            </a:solidFill>
          </a:endParaRPr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400" kern="1200" dirty="0" smtClean="0">
              <a:solidFill>
                <a:schemeClr val="tx1"/>
              </a:solidFill>
            </a:rPr>
            <a:t>הכנת מצגת/סרטונים/קישורים</a:t>
          </a:r>
          <a:endParaRPr lang="he-IL" sz="1400" kern="1200" dirty="0">
            <a:solidFill>
              <a:schemeClr val="tx1"/>
            </a:solidFill>
          </a:endParaRPr>
        </a:p>
      </dsp:txBody>
      <dsp:txXfrm rot="-5400000">
        <a:off x="877982" y="1216635"/>
        <a:ext cx="7499315" cy="1084676"/>
      </dsp:txXfrm>
    </dsp:sp>
    <dsp:sp modelId="{B82213EB-ADA7-4B89-827B-8CCEC9AF6657}">
      <dsp:nvSpPr>
        <dsp:cNvPr id="0" name=""/>
        <dsp:cNvSpPr/>
      </dsp:nvSpPr>
      <dsp:spPr>
        <a:xfrm rot="5400000">
          <a:off x="-188138" y="2682681"/>
          <a:ext cx="1254259" cy="8779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kern="1200" dirty="0" smtClean="0">
              <a:solidFill>
                <a:schemeClr val="tx1"/>
              </a:solidFill>
            </a:rPr>
            <a:t>הכנת מטרימה לצוות</a:t>
          </a:r>
          <a:endParaRPr lang="he-IL" sz="1400" kern="1200" dirty="0">
            <a:solidFill>
              <a:schemeClr val="tx1"/>
            </a:solidFill>
          </a:endParaRPr>
        </a:p>
      </dsp:txBody>
      <dsp:txXfrm rot="-5400000">
        <a:off x="2" y="2933533"/>
        <a:ext cx="877981" cy="376278"/>
      </dsp:txXfrm>
    </dsp:sp>
    <dsp:sp modelId="{C1732A62-33EC-4658-A220-31B5D664CF8E}">
      <dsp:nvSpPr>
        <dsp:cNvPr id="0" name=""/>
        <dsp:cNvSpPr/>
      </dsp:nvSpPr>
      <dsp:spPr>
        <a:xfrm rot="5400000">
          <a:off x="4249343" y="-876819"/>
          <a:ext cx="815268" cy="75579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400" kern="1200" dirty="0" smtClean="0">
              <a:solidFill>
                <a:schemeClr val="tx1"/>
              </a:solidFill>
            </a:rPr>
            <a:t>שליחה של החומרים לפני הפגישה למנחים ושחקנים</a:t>
          </a:r>
          <a:endParaRPr lang="he-IL" sz="1400" kern="1200" dirty="0">
            <a:solidFill>
              <a:schemeClr val="tx1"/>
            </a:solidFill>
          </a:endParaRPr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400" kern="1200" dirty="0" smtClean="0">
              <a:solidFill>
                <a:schemeClr val="tx1"/>
              </a:solidFill>
            </a:rPr>
            <a:t>הכנת מנחים(בפעמים הראשונות-אח"כ רק במקרים מיוחדים)</a:t>
          </a:r>
          <a:endParaRPr lang="he-IL" sz="1400" kern="1200" dirty="0">
            <a:solidFill>
              <a:schemeClr val="tx1"/>
            </a:solidFill>
          </a:endParaRPr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400" kern="1200" dirty="0" smtClean="0">
              <a:solidFill>
                <a:schemeClr val="tx1"/>
              </a:solidFill>
            </a:rPr>
            <a:t>הכנת שחקנים</a:t>
          </a:r>
          <a:endParaRPr lang="he-IL" sz="1400" kern="1200" dirty="0">
            <a:solidFill>
              <a:schemeClr val="tx1"/>
            </a:solidFill>
          </a:endParaRPr>
        </a:p>
      </dsp:txBody>
      <dsp:txXfrm rot="-5400000">
        <a:off x="877981" y="2534341"/>
        <a:ext cx="7518195" cy="735672"/>
      </dsp:txXfrm>
    </dsp:sp>
    <dsp:sp modelId="{5720579E-B285-4234-9177-FBF0BE34B64F}">
      <dsp:nvSpPr>
        <dsp:cNvPr id="0" name=""/>
        <dsp:cNvSpPr/>
      </dsp:nvSpPr>
      <dsp:spPr>
        <a:xfrm rot="5400000">
          <a:off x="-188138" y="3825885"/>
          <a:ext cx="1254259" cy="8779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kern="1200" dirty="0" smtClean="0">
              <a:solidFill>
                <a:schemeClr val="tx1"/>
              </a:solidFill>
            </a:rPr>
            <a:t>הנחיית סדנה</a:t>
          </a:r>
          <a:endParaRPr lang="he-IL" sz="1400" kern="1200" dirty="0">
            <a:solidFill>
              <a:schemeClr val="tx1"/>
            </a:solidFill>
          </a:endParaRPr>
        </a:p>
      </dsp:txBody>
      <dsp:txXfrm rot="-5400000">
        <a:off x="2" y="4076737"/>
        <a:ext cx="877981" cy="376278"/>
      </dsp:txXfrm>
    </dsp:sp>
    <dsp:sp modelId="{248B4A51-EF5B-442D-B8FD-42ACEE6A4976}">
      <dsp:nvSpPr>
        <dsp:cNvPr id="0" name=""/>
        <dsp:cNvSpPr/>
      </dsp:nvSpPr>
      <dsp:spPr>
        <a:xfrm rot="5400000">
          <a:off x="4249343" y="266384"/>
          <a:ext cx="815268" cy="75579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400" kern="1200" dirty="0" smtClean="0">
              <a:solidFill>
                <a:schemeClr val="tx1"/>
              </a:solidFill>
            </a:rPr>
            <a:t>הכנת החומרים/החדר/קבלת פנים לפני הסדנה</a:t>
          </a:r>
          <a:endParaRPr lang="he-IL" sz="1400" kern="1200" dirty="0">
            <a:solidFill>
              <a:schemeClr val="tx1"/>
            </a:solidFill>
          </a:endParaRPr>
        </a:p>
      </dsp:txBody>
      <dsp:txXfrm rot="-5400000">
        <a:off x="877981" y="3677544"/>
        <a:ext cx="7518195" cy="735672"/>
      </dsp:txXfrm>
    </dsp:sp>
    <dsp:sp modelId="{2C7A3C5F-5721-48E2-A517-8B32E5228669}">
      <dsp:nvSpPr>
        <dsp:cNvPr id="0" name=""/>
        <dsp:cNvSpPr/>
      </dsp:nvSpPr>
      <dsp:spPr>
        <a:xfrm rot="5400000">
          <a:off x="-188138" y="4969089"/>
          <a:ext cx="1254259" cy="8779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kern="1200" dirty="0" smtClean="0">
              <a:solidFill>
                <a:schemeClr val="tx1"/>
              </a:solidFill>
            </a:rPr>
            <a:t>משוב ומעקב</a:t>
          </a:r>
          <a:endParaRPr lang="he-IL" sz="1400" kern="1200" dirty="0">
            <a:solidFill>
              <a:schemeClr val="tx1"/>
            </a:solidFill>
          </a:endParaRPr>
        </a:p>
      </dsp:txBody>
      <dsp:txXfrm rot="-5400000">
        <a:off x="2" y="5219941"/>
        <a:ext cx="877981" cy="376278"/>
      </dsp:txXfrm>
    </dsp:sp>
    <dsp:sp modelId="{B9E9EE2F-F040-4A0C-96FA-D723BEA101A9}">
      <dsp:nvSpPr>
        <dsp:cNvPr id="0" name=""/>
        <dsp:cNvSpPr/>
      </dsp:nvSpPr>
      <dsp:spPr>
        <a:xfrm rot="5400000">
          <a:off x="4249343" y="1485375"/>
          <a:ext cx="815268" cy="75579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400" kern="1200" dirty="0" smtClean="0">
              <a:solidFill>
                <a:schemeClr val="tx1"/>
              </a:solidFill>
            </a:rPr>
            <a:t>ניתוח משוב והפקת לקחים</a:t>
          </a:r>
          <a:endParaRPr lang="he-IL" sz="1400" kern="1200" dirty="0">
            <a:solidFill>
              <a:schemeClr val="tx1"/>
            </a:solidFill>
          </a:endParaRPr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400" kern="1200" dirty="0" smtClean="0">
              <a:solidFill>
                <a:schemeClr val="tx1"/>
              </a:solidFill>
            </a:rPr>
            <a:t>חזרה(טלפונית ומייל תודה) למוביל הקבוצה וקבלת רשמים </a:t>
          </a:r>
          <a:r>
            <a:rPr lang="he-IL" sz="1400" kern="1200" dirty="0" err="1" smtClean="0">
              <a:solidFill>
                <a:schemeClr val="tx1"/>
              </a:solidFill>
            </a:rPr>
            <a:t>וחוו"ד</a:t>
          </a:r>
          <a:endParaRPr lang="he-IL" sz="1400" kern="1200" dirty="0">
            <a:solidFill>
              <a:schemeClr val="tx1"/>
            </a:solidFill>
          </a:endParaRPr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e-IL" sz="1400" kern="1200" dirty="0">
            <a:solidFill>
              <a:schemeClr val="tx1"/>
            </a:solidFill>
          </a:endParaRPr>
        </a:p>
      </dsp:txBody>
      <dsp:txXfrm rot="-5400000">
        <a:off x="877981" y="4896535"/>
        <a:ext cx="7518195" cy="735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12F80E-BB37-4FD5-9381-CF9F88242A2A}">
      <dsp:nvSpPr>
        <dsp:cNvPr id="0" name=""/>
        <dsp:cNvSpPr/>
      </dsp:nvSpPr>
      <dsp:spPr>
        <a:xfrm>
          <a:off x="0" y="40035"/>
          <a:ext cx="8229600" cy="190101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5400" b="1" kern="1200" dirty="0" smtClean="0"/>
            <a:t>מטרות כלליות בסימולציה</a:t>
          </a:r>
          <a:endParaRPr lang="he-IL" sz="5400" b="1" kern="1200" dirty="0"/>
        </a:p>
      </dsp:txBody>
      <dsp:txXfrm>
        <a:off x="0" y="40035"/>
        <a:ext cx="8229600" cy="1901011"/>
      </dsp:txXfrm>
    </dsp:sp>
    <dsp:sp modelId="{0EDF907A-3ED8-470A-B37D-C6F1EE043867}">
      <dsp:nvSpPr>
        <dsp:cNvPr id="0" name=""/>
        <dsp:cNvSpPr/>
      </dsp:nvSpPr>
      <dsp:spPr>
        <a:xfrm>
          <a:off x="0" y="1901011"/>
          <a:ext cx="4114799" cy="39921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b="1" u="sng" kern="1200" dirty="0" smtClean="0"/>
            <a:t>מטרות תהליך-</a:t>
          </a:r>
          <a:r>
            <a:rPr lang="he-IL" sz="2000" b="1" u="sng" kern="1200" dirty="0" err="1" smtClean="0"/>
            <a:t>פסיכופדגוגיה</a:t>
          </a:r>
          <a:r>
            <a:rPr lang="he-IL" sz="2000" b="1" u="sng" kern="1200" dirty="0" smtClean="0"/>
            <a:t>:</a:t>
          </a: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b="0" u="none" kern="1200" dirty="0" smtClean="0"/>
            <a:t># אקלים</a:t>
          </a: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b="0" u="none" kern="1200" dirty="0" smtClean="0"/>
            <a:t># ניהול כיתה</a:t>
          </a: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b="0" u="none" kern="1200" dirty="0" smtClean="0"/>
            <a:t># משוב מקדם הנעה</a:t>
          </a: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b="0" u="none" kern="1200" dirty="0" smtClean="0"/>
            <a:t># דיאלוג בין אישי מיטבי</a:t>
          </a:r>
          <a:endParaRPr lang="he-IL" sz="2000" b="0" u="none" kern="1200" dirty="0"/>
        </a:p>
      </dsp:txBody>
      <dsp:txXfrm>
        <a:off x="0" y="1901011"/>
        <a:ext cx="4114799" cy="3992123"/>
      </dsp:txXfrm>
    </dsp:sp>
    <dsp:sp modelId="{AFE735F4-B613-46A3-9481-82C943678E6D}">
      <dsp:nvSpPr>
        <dsp:cNvPr id="0" name=""/>
        <dsp:cNvSpPr/>
      </dsp:nvSpPr>
      <dsp:spPr>
        <a:xfrm>
          <a:off x="4114800" y="1901011"/>
          <a:ext cx="4114799" cy="39921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b="1" u="sng" kern="1200" dirty="0" smtClean="0"/>
            <a:t>מטרות תוכן-פדגוגיה:</a:t>
          </a: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b="0" u="none" kern="1200" dirty="0" smtClean="0"/>
            <a:t># מבנה שיעור</a:t>
          </a: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b="0" u="none" kern="1200" dirty="0" smtClean="0"/>
            <a:t># אסטרטגיות הוראה</a:t>
          </a: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b="0" u="none" kern="1200" dirty="0" smtClean="0"/>
            <a:t># משוב מקדם למידה</a:t>
          </a: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b="0" u="none" kern="1200" dirty="0" smtClean="0"/>
            <a:t># אסטרטגיות להוראה דיפרנציאלית</a:t>
          </a:r>
          <a:endParaRPr lang="he-IL" sz="2000" b="0" u="none" kern="1200" dirty="0"/>
        </a:p>
      </dsp:txBody>
      <dsp:txXfrm>
        <a:off x="4114800" y="1901011"/>
        <a:ext cx="4114799" cy="3992123"/>
      </dsp:txXfrm>
    </dsp:sp>
    <dsp:sp modelId="{07B44E4A-BDA6-4A49-9F62-786B5EA03B93}">
      <dsp:nvSpPr>
        <dsp:cNvPr id="0" name=""/>
        <dsp:cNvSpPr/>
      </dsp:nvSpPr>
      <dsp:spPr>
        <a:xfrm>
          <a:off x="0" y="5893134"/>
          <a:ext cx="8229600" cy="44356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D8C0-A1E1-4AC5-910D-4E656C17B316}" type="datetimeFigureOut">
              <a:rPr lang="he-IL" smtClean="0"/>
              <a:pPr/>
              <a:t>י"ח/כסלו/תש"פ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415D-158B-48D2-B69D-7E327DE8827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D8C0-A1E1-4AC5-910D-4E656C17B316}" type="datetimeFigureOut">
              <a:rPr lang="he-IL" smtClean="0"/>
              <a:pPr/>
              <a:t>י"ח/כסלו/תש"פ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415D-158B-48D2-B69D-7E327DE8827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D8C0-A1E1-4AC5-910D-4E656C17B316}" type="datetimeFigureOut">
              <a:rPr lang="he-IL" smtClean="0"/>
              <a:pPr/>
              <a:t>י"ח/כסלו/תש"פ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415D-158B-48D2-B69D-7E327DE8827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D8C0-A1E1-4AC5-910D-4E656C17B316}" type="datetimeFigureOut">
              <a:rPr lang="he-IL" smtClean="0"/>
              <a:pPr/>
              <a:t>י"ח/כסלו/תש"פ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415D-158B-48D2-B69D-7E327DE8827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D8C0-A1E1-4AC5-910D-4E656C17B316}" type="datetimeFigureOut">
              <a:rPr lang="he-IL" smtClean="0"/>
              <a:pPr/>
              <a:t>י"ח/כסלו/תש"פ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415D-158B-48D2-B69D-7E327DE8827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D8C0-A1E1-4AC5-910D-4E656C17B316}" type="datetimeFigureOut">
              <a:rPr lang="he-IL" smtClean="0"/>
              <a:pPr/>
              <a:t>י"ח/כסלו/תש"פ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415D-158B-48D2-B69D-7E327DE8827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D8C0-A1E1-4AC5-910D-4E656C17B316}" type="datetimeFigureOut">
              <a:rPr lang="he-IL" smtClean="0"/>
              <a:pPr/>
              <a:t>י"ח/כסלו/תש"פ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415D-158B-48D2-B69D-7E327DE8827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D8C0-A1E1-4AC5-910D-4E656C17B316}" type="datetimeFigureOut">
              <a:rPr lang="he-IL" smtClean="0"/>
              <a:pPr/>
              <a:t>י"ח/כסלו/תש"פ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415D-158B-48D2-B69D-7E327DE8827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D8C0-A1E1-4AC5-910D-4E656C17B316}" type="datetimeFigureOut">
              <a:rPr lang="he-IL" smtClean="0"/>
              <a:pPr/>
              <a:t>י"ח/כסלו/תש"פ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415D-158B-48D2-B69D-7E327DE8827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D8C0-A1E1-4AC5-910D-4E656C17B316}" type="datetimeFigureOut">
              <a:rPr lang="he-IL" smtClean="0"/>
              <a:pPr/>
              <a:t>י"ח/כסלו/תש"פ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415D-158B-48D2-B69D-7E327DE8827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D8C0-A1E1-4AC5-910D-4E656C17B316}" type="datetimeFigureOut">
              <a:rPr lang="he-IL" smtClean="0"/>
              <a:pPr/>
              <a:t>י"ח/כסלו/תש"פ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415D-158B-48D2-B69D-7E327DE8827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CD8C0-A1E1-4AC5-910D-4E656C17B316}" type="datetimeFigureOut">
              <a:rPr lang="he-IL" smtClean="0"/>
              <a:pPr/>
              <a:t>י"ח/כסלו/תש"פ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F415D-158B-48D2-B69D-7E327DE8827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מרכז סימולציה</a:t>
            </a:r>
            <a:br>
              <a:rPr lang="he-IL" dirty="0" smtClean="0"/>
            </a:br>
            <a:r>
              <a:rPr lang="he-IL" dirty="0" smtClean="0"/>
              <a:t>משימות לקראת בניית מרכז</a:t>
            </a:r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0" y="0"/>
            <a:ext cx="4932040" cy="60529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e-IL" sz="2000" b="1" kern="10" baseline="-25000" dirty="0" smtClean="0">
                <a:ln w="9525">
                  <a:round/>
                  <a:headEnd/>
                  <a:tailEnd/>
                </a:ln>
                <a:solidFill>
                  <a:schemeClr val="bg1"/>
                </a:solidFill>
                <a:latin typeface="Guttman Calligraphic" pitchFamily="2" charset="-79"/>
                <a:cs typeface="Guttman Calligraphic" pitchFamily="2" charset="-79"/>
              </a:rPr>
              <a:t>דיאנה </a:t>
            </a:r>
            <a:r>
              <a:rPr lang="he-IL" sz="2000" b="1" kern="10" baseline="-25000" dirty="0" err="1" smtClean="0">
                <a:ln w="9525">
                  <a:round/>
                  <a:headEnd/>
                  <a:tailEnd/>
                </a:ln>
                <a:solidFill>
                  <a:schemeClr val="bg1"/>
                </a:solidFill>
                <a:latin typeface="Guttman Calligraphic" pitchFamily="2" charset="-79"/>
                <a:cs typeface="Guttman Calligraphic" pitchFamily="2" charset="-79"/>
              </a:rPr>
              <a:t>רוזנר</a:t>
            </a:r>
            <a:r>
              <a:rPr lang="he-IL" sz="2000" b="1" kern="10" baseline="-25000" dirty="0" smtClean="0">
                <a:ln w="9525">
                  <a:round/>
                  <a:headEnd/>
                  <a:tailEnd/>
                </a:ln>
                <a:solidFill>
                  <a:schemeClr val="bg1"/>
                </a:solidFill>
                <a:latin typeface="Guttman Calligraphic" pitchFamily="2" charset="-79"/>
                <a:cs typeface="Guttman Calligraphic" pitchFamily="2" charset="-79"/>
              </a:rPr>
              <a:t>-א.ד.מ.ה</a:t>
            </a:r>
          </a:p>
          <a:p>
            <a:pPr algn="ctr">
              <a:defRPr/>
            </a:pPr>
            <a:r>
              <a:rPr lang="he-IL" sz="2000" b="1" kern="10" baseline="-25000" dirty="0" smtClean="0">
                <a:ln w="9525">
                  <a:round/>
                  <a:headEnd/>
                  <a:tailEnd/>
                </a:ln>
                <a:solidFill>
                  <a:schemeClr val="bg1"/>
                </a:solidFill>
                <a:latin typeface="Guttman Calligraphic" pitchFamily="2" charset="-79"/>
                <a:cs typeface="Guttman Calligraphic" pitchFamily="2" charset="-79"/>
              </a:rPr>
              <a:t>אימון קבוצתי</a:t>
            </a:r>
            <a:r>
              <a:rPr lang="he-IL" sz="2000" b="1" kern="10" dirty="0" smtClean="0">
                <a:ln w="9525">
                  <a:round/>
                  <a:headEnd/>
                  <a:tailEnd/>
                </a:ln>
                <a:solidFill>
                  <a:schemeClr val="bg1"/>
                </a:solidFill>
                <a:latin typeface="Guttman Calligraphic" pitchFamily="2" charset="-79"/>
                <a:cs typeface="Guttman Calligraphic" pitchFamily="2" charset="-79"/>
              </a:rPr>
              <a:t>,</a:t>
            </a:r>
            <a:r>
              <a:rPr lang="he-IL" sz="2000" b="1" kern="10" baseline="-25000" dirty="0" smtClean="0">
                <a:ln w="9525">
                  <a:round/>
                  <a:headEnd/>
                  <a:tailEnd/>
                </a:ln>
                <a:solidFill>
                  <a:schemeClr val="bg1"/>
                </a:solidFill>
                <a:latin typeface="Guttman Calligraphic" pitchFamily="2" charset="-79"/>
                <a:cs typeface="Guttman Calligraphic" pitchFamily="2" charset="-79"/>
              </a:rPr>
              <a:t>דמיון מודרך, </a:t>
            </a:r>
            <a:r>
              <a:rPr lang="he-IL" sz="2000" b="1" kern="10" baseline="-25000" dirty="0">
                <a:ln w="9525">
                  <a:round/>
                  <a:headEnd/>
                  <a:tailEnd/>
                </a:ln>
                <a:solidFill>
                  <a:schemeClr val="bg1"/>
                </a:solidFill>
                <a:latin typeface="Guttman Calligraphic" pitchFamily="2" charset="-79"/>
                <a:cs typeface="Guttman Calligraphic" pitchFamily="2" charset="-79"/>
              </a:rPr>
              <a:t>הנחייה </a:t>
            </a:r>
            <a:r>
              <a:rPr lang="he-IL" sz="2000" b="1" kern="10" baseline="-25000" dirty="0" smtClean="0">
                <a:ln w="9525">
                  <a:round/>
                  <a:headEnd/>
                  <a:tailEnd/>
                </a:ln>
                <a:solidFill>
                  <a:schemeClr val="bg1"/>
                </a:solidFill>
                <a:latin typeface="Guttman Calligraphic" pitchFamily="2" charset="-79"/>
                <a:cs typeface="Guttman Calligraphic" pitchFamily="2" charset="-79"/>
              </a:rPr>
              <a:t>והדרכה</a:t>
            </a:r>
            <a:endParaRPr lang="he-IL" sz="3600" i="1" kern="10" baseline="-25000" dirty="0">
              <a:ln w="9525">
                <a:round/>
                <a:headEnd/>
                <a:tailEnd/>
              </a:ln>
              <a:solidFill>
                <a:schemeClr val="bg1"/>
              </a:solidFill>
              <a:latin typeface="Guttman Calligraphic" pitchFamily="2" charset="-79"/>
              <a:cs typeface="Guttman Calligraphic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5896" y="6488668"/>
            <a:ext cx="187220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כל הזכויות שמורות</a:t>
            </a:r>
            <a:endParaRPr lang="he-IL" sz="1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201800"/>
              </p:ext>
            </p:extLst>
          </p:nvPr>
        </p:nvGraphicFramePr>
        <p:xfrm>
          <a:off x="323528" y="260648"/>
          <a:ext cx="8640960" cy="640871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640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3491">
                <a:tc>
                  <a:txBody>
                    <a:bodyPr/>
                    <a:lstStyle/>
                    <a:p>
                      <a:pPr algn="ctr" rtl="1"/>
                      <a:r>
                        <a:rPr lang="he-IL" sz="2400" u="sng" dirty="0" smtClean="0">
                          <a:cs typeface="+mn-cs"/>
                        </a:rPr>
                        <a:t>ניהול ובניית מרכז סימולציה-משימות</a:t>
                      </a:r>
                      <a:endParaRPr lang="he-IL" sz="2400" u="sng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8283">
                <a:tc>
                  <a:txBody>
                    <a:bodyPr/>
                    <a:lstStyle/>
                    <a:p>
                      <a:pPr algn="r" rtl="1"/>
                      <a:r>
                        <a:rPr lang="he-IL" sz="2000" b="1" u="none" dirty="0" smtClean="0">
                          <a:cs typeface="+mn-cs"/>
                        </a:rPr>
                        <a:t>כללי-מיתוג</a:t>
                      </a:r>
                      <a:r>
                        <a:rPr lang="he-IL" sz="2000" b="1" u="none" baseline="0" dirty="0" smtClean="0">
                          <a:cs typeface="+mn-cs"/>
                        </a:rPr>
                        <a:t> המרכז</a:t>
                      </a:r>
                      <a:r>
                        <a:rPr lang="he-IL" sz="2000" u="none" baseline="0" dirty="0" smtClean="0">
                          <a:cs typeface="+mn-cs"/>
                        </a:rPr>
                        <a:t>-תכנון המקום,הסטינג,שם,לוגו,חומרים שיווקיים,דף לאתר המכללה,תכנון תיעוד,פגישות שיווק.</a:t>
                      </a:r>
                      <a:endParaRPr lang="he-IL" sz="2000" u="none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5680">
                <a:tc>
                  <a:txBody>
                    <a:bodyPr/>
                    <a:lstStyle/>
                    <a:p>
                      <a:pPr rtl="1"/>
                      <a:r>
                        <a:rPr lang="he-IL" sz="2000" b="1" baseline="0" dirty="0" smtClean="0">
                          <a:cs typeface="+mn-cs"/>
                        </a:rPr>
                        <a:t>הבנייה של מודל וכתיבת חומרים-</a:t>
                      </a:r>
                      <a:r>
                        <a:rPr lang="he-IL" sz="2000" b="0" baseline="0" dirty="0" smtClean="0">
                          <a:cs typeface="+mn-cs"/>
                        </a:rPr>
                        <a:t>מודל העבודה של המרכז,בחירת מודלים ללמידה,הכנת מצגת בסיס,הכנת שאלוני משוב</a:t>
                      </a:r>
                      <a:r>
                        <a:rPr lang="he-IL" sz="2000" baseline="0" dirty="0" smtClean="0">
                          <a:cs typeface="+mn-cs"/>
                        </a:rPr>
                        <a:t> וטפסי הסכמה,שאלוני תיאום ציפיות לפני פגישה.</a:t>
                      </a:r>
                      <a:endParaRPr lang="he-IL" sz="2000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6686"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 smtClean="0">
                          <a:cs typeface="+mn-cs"/>
                        </a:rPr>
                        <a:t>אדמיניסטרציה וניהול כללי</a:t>
                      </a:r>
                      <a:r>
                        <a:rPr lang="he-IL" sz="2000" dirty="0" smtClean="0">
                          <a:cs typeface="+mn-cs"/>
                        </a:rPr>
                        <a:t>-</a:t>
                      </a:r>
                      <a:r>
                        <a:rPr lang="he-IL" sz="2000" baseline="0" dirty="0" smtClean="0">
                          <a:cs typeface="+mn-cs"/>
                        </a:rPr>
                        <a:t> </a:t>
                      </a:r>
                      <a:r>
                        <a:rPr lang="he-IL" sz="2000" dirty="0" smtClean="0">
                          <a:cs typeface="+mn-cs"/>
                        </a:rPr>
                        <a:t>טלפונים,הקלדות,תיאומי פגישות</a:t>
                      </a:r>
                      <a:r>
                        <a:rPr lang="he-IL" sz="2000" baseline="0" dirty="0" smtClean="0">
                          <a:cs typeface="+mn-cs"/>
                        </a:rPr>
                        <a:t>,שליחת חומרים,כנת חומרים לקראת סדנה,הכנת חדרים/כיבוד לקראת סדנה.</a:t>
                      </a:r>
                      <a:endParaRPr lang="he-IL" sz="2000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515"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 smtClean="0">
                          <a:cs typeface="+mn-cs"/>
                        </a:rPr>
                        <a:t>פגישות עם </a:t>
                      </a:r>
                      <a:r>
                        <a:rPr lang="he-IL" sz="2000" b="1" dirty="0" smtClean="0">
                          <a:cs typeface="+mn-cs"/>
                        </a:rPr>
                        <a:t>מלווי קבוצות</a:t>
                      </a:r>
                      <a:r>
                        <a:rPr lang="he-IL" sz="2000" b="1" baseline="0" dirty="0" smtClean="0">
                          <a:cs typeface="+mn-cs"/>
                        </a:rPr>
                        <a:t> </a:t>
                      </a:r>
                      <a:r>
                        <a:rPr lang="he-IL" sz="2000" b="1" baseline="0" dirty="0" smtClean="0">
                          <a:cs typeface="+mn-cs"/>
                        </a:rPr>
                        <a:t>לקראת סדנה-</a:t>
                      </a:r>
                      <a:r>
                        <a:rPr lang="he-IL" sz="2000" dirty="0" smtClean="0">
                          <a:cs typeface="+mn-cs"/>
                        </a:rPr>
                        <a:t>תיאום ציפיות,הגדרת מטרות,כתיבה</a:t>
                      </a:r>
                      <a:r>
                        <a:rPr lang="he-IL" sz="2000" baseline="0" dirty="0" smtClean="0">
                          <a:cs typeface="+mn-cs"/>
                        </a:rPr>
                        <a:t> ראשונית של תרחישים,הגדרת מושגים/מודלים/מיומנויות מרכזיות משמעותיות ללקוח/ה.</a:t>
                      </a:r>
                      <a:endParaRPr lang="he-IL" sz="2000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6686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dirty="0" smtClean="0">
                          <a:cs typeface="+mn-cs"/>
                        </a:rPr>
                        <a:t>כתיבת חומרים לסימולציות</a:t>
                      </a:r>
                      <a:r>
                        <a:rPr lang="he-IL" sz="2000" dirty="0" smtClean="0">
                          <a:cs typeface="+mn-cs"/>
                        </a:rPr>
                        <a:t>-חומרים למנחים,חומרים לשחקנים,מצגות,תכנון</a:t>
                      </a:r>
                      <a:r>
                        <a:rPr lang="he-IL" sz="2000" baseline="0" dirty="0" smtClean="0">
                          <a:cs typeface="+mn-cs"/>
                        </a:rPr>
                        <a:t> לו"ז.</a:t>
                      </a:r>
                      <a:endParaRPr lang="he-IL" sz="2000" dirty="0" smtClean="0">
                        <a:cs typeface="+mn-cs"/>
                      </a:endParaRPr>
                    </a:p>
                    <a:p>
                      <a:pPr rtl="1"/>
                      <a:endParaRPr lang="he-IL" sz="2000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6686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dirty="0" smtClean="0">
                          <a:cs typeface="+mn-cs"/>
                        </a:rPr>
                        <a:t>הכשרות </a:t>
                      </a:r>
                      <a:r>
                        <a:rPr lang="he-IL" sz="2000" b="1" dirty="0" smtClean="0">
                          <a:cs typeface="+mn-cs"/>
                        </a:rPr>
                        <a:t>והדרכות לאורך השנה- </a:t>
                      </a:r>
                      <a:r>
                        <a:rPr lang="he-IL" sz="2000" b="0" dirty="0" smtClean="0">
                          <a:cs typeface="+mn-cs"/>
                        </a:rPr>
                        <a:t>מנחים</a:t>
                      </a:r>
                      <a:r>
                        <a:rPr lang="he-IL" sz="2000" b="0" baseline="0" dirty="0" smtClean="0">
                          <a:cs typeface="+mn-cs"/>
                        </a:rPr>
                        <a:t> ,שחקנים ,צוות טכני.</a:t>
                      </a:r>
                      <a:endParaRPr lang="he-IL" sz="2000" b="0" dirty="0" smtClean="0">
                        <a:cs typeface="+mn-cs"/>
                      </a:endParaRPr>
                    </a:p>
                    <a:p>
                      <a:pPr rtl="1"/>
                      <a:endParaRPr lang="he-IL" sz="2000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6686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dirty="0" smtClean="0">
                          <a:cs typeface="+mn-cs"/>
                        </a:rPr>
                        <a:t>הערכה ומדידה</a:t>
                      </a:r>
                      <a:r>
                        <a:rPr lang="he-IL" sz="2000" dirty="0" smtClean="0">
                          <a:cs typeface="+mn-cs"/>
                        </a:rPr>
                        <a:t>-ניתוח</a:t>
                      </a:r>
                      <a:r>
                        <a:rPr lang="he-IL" sz="2000" baseline="0" dirty="0" smtClean="0">
                          <a:cs typeface="+mn-cs"/>
                        </a:rPr>
                        <a:t> שאלוני משוב וישיבות הערכה.</a:t>
                      </a:r>
                      <a:endParaRPr lang="he-IL" sz="2000" dirty="0" smtClean="0">
                        <a:cs typeface="+mn-cs"/>
                      </a:endParaRPr>
                    </a:p>
                    <a:p>
                      <a:pPr rtl="1"/>
                      <a:endParaRPr lang="he-IL" sz="2000" b="1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29600" cy="1143000"/>
          </a:xfrm>
        </p:spPr>
        <p:txBody>
          <a:bodyPr>
            <a:normAutofit/>
          </a:bodyPr>
          <a:lstStyle/>
          <a:p>
            <a:r>
              <a:rPr lang="he-IL" sz="4000" b="1" dirty="0" smtClean="0"/>
              <a:t>שלבים לקראת הכנת מפגש סימולציה</a:t>
            </a:r>
            <a:endParaRPr lang="he-IL" sz="4000" b="1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250825" y="692150"/>
          <a:ext cx="8435975" cy="6049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200" y="260648"/>
          <a:ext cx="822960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218</Words>
  <Application>Microsoft Office PowerPoint</Application>
  <PresentationFormat>‫הצגה על המסך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9" baseType="lpstr">
      <vt:lpstr>Arial</vt:lpstr>
      <vt:lpstr>Calibri</vt:lpstr>
      <vt:lpstr>Guttman Calligraphic</vt:lpstr>
      <vt:lpstr>Times New Roman</vt:lpstr>
      <vt:lpstr>ערכת נושא Office</vt:lpstr>
      <vt:lpstr>מרכז סימולציה משימות לקראת בניית מרכז</vt:lpstr>
      <vt:lpstr>מצגת של PowerPoint‏</vt:lpstr>
      <vt:lpstr>שלבים לקראת הכנת מפגש סימולציה</vt:lpstr>
      <vt:lpstr>מצגת של PowerPoint‏</vt:lpstr>
    </vt:vector>
  </TitlesOfParts>
  <Company>XP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XP</dc:creator>
  <cp:lastModifiedBy>Tali Hagshoury</cp:lastModifiedBy>
  <cp:revision>18</cp:revision>
  <dcterms:created xsi:type="dcterms:W3CDTF">2016-02-29T17:47:57Z</dcterms:created>
  <dcterms:modified xsi:type="dcterms:W3CDTF">2019-12-16T05:45:46Z</dcterms:modified>
</cp:coreProperties>
</file>